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6"/>
  </p:notesMasterIdLst>
  <p:sldIdLst>
    <p:sldId id="265" r:id="rId5"/>
    <p:sldId id="266" r:id="rId6"/>
    <p:sldId id="416" r:id="rId7"/>
    <p:sldId id="282" r:id="rId8"/>
    <p:sldId id="283" r:id="rId9"/>
    <p:sldId id="284" r:id="rId10"/>
    <p:sldId id="286" r:id="rId11"/>
    <p:sldId id="287" r:id="rId12"/>
    <p:sldId id="288" r:id="rId13"/>
    <p:sldId id="289" r:id="rId14"/>
    <p:sldId id="291" r:id="rId15"/>
    <p:sldId id="290" r:id="rId16"/>
    <p:sldId id="314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15" r:id="rId31"/>
    <p:sldId id="305" r:id="rId32"/>
    <p:sldId id="306" r:id="rId33"/>
    <p:sldId id="307" r:id="rId34"/>
    <p:sldId id="308" r:id="rId35"/>
    <p:sldId id="309" r:id="rId36"/>
    <p:sldId id="310" r:id="rId37"/>
    <p:sldId id="313" r:id="rId38"/>
    <p:sldId id="316" r:id="rId39"/>
    <p:sldId id="318" r:id="rId40"/>
    <p:sldId id="319" r:id="rId41"/>
    <p:sldId id="320" r:id="rId42"/>
    <p:sldId id="317" r:id="rId43"/>
    <p:sldId id="321" r:id="rId44"/>
    <p:sldId id="322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7" roundtripDataSignature="AMtx7mhwFzdV1RQWT0+yRhKLCIJdYxHt+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62E7E0-86CF-25CE-D581-FBB49CCC4EC5}" name="Juliana Mascarenhas" initials="JM" userId="S::julianam@lncc.br::93ab221c-d2d7-45b4-b6da-a51ecef320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78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103F0-8766-4AD3-8961-EE5DA1AE3360}" v="170" dt="2022-04-27T07:35:40.271"/>
    <p1510:client id="{0396825E-18EE-4DC3-21CB-010F43FB7042}" v="2" dt="2022-06-23T19:03:46.313"/>
    <p1510:client id="{0D8A29A6-BCAF-ACCC-40E8-7F8CE601AE35}" v="39" dt="2022-05-17T03:11:10.660"/>
    <p1510:client id="{12319A25-70C6-8CC4-8606-2E92265426F6}" v="9" dt="2022-05-06T17:18:11.580"/>
    <p1510:client id="{16D78433-C81A-0DDE-F301-B8EBCAEDAC5F}" v="102" dt="2022-05-06T19:33:55.297"/>
    <p1510:client id="{1C663212-262E-D218-FBE0-907A057204AB}" v="1709" dt="2022-05-05T04:22:41.204"/>
    <p1510:client id="{24EC368C-D234-4414-1BA3-8CC5927F0391}" v="212" dt="2022-06-20T16:38:52.895"/>
    <p1510:client id="{252FD5CB-7E4C-3147-705B-914EC003C7C1}" v="79" dt="2022-04-27T20:32:34.626"/>
    <p1510:client id="{299217AE-4630-B94C-D25E-F95024D2419B}" v="2291" dt="2022-05-04T04:39:36.408"/>
    <p1510:client id="{2A06A63C-CE8D-937A-D3F0-8983940A5115}" v="1433" dt="2022-05-10T01:07:22.679"/>
    <p1510:client id="{2BEE4198-BDAC-B463-3894-D4838F0218E1}" v="123" dt="2022-05-05T04:51:57.627"/>
    <p1510:client id="{2F6769EF-FB58-3A5B-E1F9-96F9EC2ABA28}" v="923" dt="2022-04-27T04:44:43.891"/>
    <p1510:client id="{388985A0-2A6B-C5C2-7A93-4721D6927180}" v="48" dt="2022-05-06T17:12:26.900"/>
    <p1510:client id="{40323D9B-2C35-1561-F5B5-292C835B86D0}" v="300" dt="2022-04-27T06:51:01.251"/>
    <p1510:client id="{4399CF85-DA9C-063D-6EC9-53191D324DFB}" v="6" dt="2022-04-29T17:01:54.871"/>
    <p1510:client id="{4A084C87-4E53-70D6-5EF2-AB7575DF6EFF}" v="213" dt="2022-04-25T04:49:46.573"/>
    <p1510:client id="{4AC068E3-0C55-A43A-60FC-BCD07A1F9765}" v="104" dt="2022-04-28T18:26:53.361"/>
    <p1510:client id="{4BCE570C-6229-8276-9177-7EEF119F62D9}" v="2" dt="2022-05-05T04:27:21.575"/>
    <p1510:client id="{51687072-EAE6-6E24-8D65-EE42925F4381}" v="4" dt="2022-06-20T02:59:01.047"/>
    <p1510:client id="{52F53C57-A27E-26AB-1662-085F3EC2C1C1}" v="587" dt="2022-05-03T19:08:55.045"/>
    <p1510:client id="{598E14F1-0BA3-113E-9F0E-6067831593A5}" v="3" dt="2022-08-02T13:00:10.579"/>
    <p1510:client id="{6070C8C1-87DE-EE8A-50BE-1383DBD90C73}" v="3628" dt="2022-05-10T19:06:22.027"/>
    <p1510:client id="{64FC4317-BD88-B87D-B3E3-8BD70425E626}" v="459" dt="2022-04-29T11:35:12.247"/>
    <p1510:client id="{6601F2D5-239F-D0AE-A201-EE6A062D4DD8}" v="761" dt="2022-05-02T05:38:35.941"/>
    <p1510:client id="{6647C1F3-B46D-9BB5-3813-13BFEE31B926}" v="5" dt="2022-05-05T03:51:55.414"/>
    <p1510:client id="{701274E8-7EF2-D428-1043-E4F86770EA5C}" v="168" dt="2022-04-25T08:15:17.981"/>
    <p1510:client id="{7931736E-7677-7CAF-F6F3-2619AC993818}" v="195" dt="2022-04-22T04:17:58.047"/>
    <p1510:client id="{7BA93213-3FF5-3712-E8B6-AD309BF9288E}" v="2894" dt="2022-05-06T06:47:32.539"/>
    <p1510:client id="{80246E56-21BE-E8D8-1B62-85DEDCCB1A77}" v="428" dt="2022-05-11T04:07:19.016"/>
    <p1510:client id="{8138A243-88AA-42FF-4B86-79C76489B7FB}" v="445" dt="2022-04-27T06:05:46.429"/>
    <p1510:client id="{81BC9367-66CE-E9CF-C804-4ED779EE1AE7}" v="64" dt="2022-04-19T02:43:48.935"/>
    <p1510:client id="{86041797-8AD2-47E8-FE55-016E74CAD1FE}" v="3120" dt="2022-04-26T03:07:35.909"/>
    <p1510:client id="{8C078602-9FDF-B93F-2717-6B3D03442C93}" v="732" dt="2022-05-08T03:13:30.672"/>
    <p1510:client id="{9E599566-AD8C-7890-C080-B4A6B044EE0A}" v="1739" dt="2022-05-10T20:22:54.375"/>
    <p1510:client id="{A69B0758-E7F4-A348-B924-2F96CCE7C43F}" v="730" dt="2022-05-11T02:31:43.986"/>
    <p1510:client id="{BFEB7E4A-3DDF-312C-172F-A773DD223E64}" v="1039" dt="2022-05-09T19:32:51.023"/>
    <p1510:client id="{C24804FA-E902-EDA7-36D8-15BA6F1A970A}" v="8" dt="2022-04-24T12:29:46.199"/>
    <p1510:client id="{C8E21EB2-E929-E1C4-63FC-0D69FBA2AA15}" v="709" dt="2022-04-28T04:21:19.802"/>
    <p1510:client id="{C94D7AD8-8F0C-53ED-7B82-68F9D0E7543D}" v="225" dt="2022-04-24T04:50:30.037"/>
    <p1510:client id="{D1534F0D-9E0A-E196-82A4-F8AA4BF0E832}" v="1135" dt="2022-04-29T20:37:21.731"/>
    <p1510:client id="{E15E4710-8786-1DA1-4DCB-A224F255DD52}" v="393" dt="2022-05-02T19:37:30.807"/>
    <p1510:client id="{E8035C5D-4570-FE80-65CB-3CE0C88ED5F4}" v="31" dt="2022-05-13T04:38:09.334"/>
    <p1510:client id="{E8366F88-0E27-3BF3-9166-EDB4839B655C}" v="6" dt="2022-05-03T09:57:32.396"/>
    <p1510:client id="{F22C298C-5D99-D19B-241B-361AFD0347BF}" v="9" dt="2022-05-27T19:06:05.875"/>
    <p1510:client id="{FE4E5685-2C19-EF0A-57F4-B6146C053BA7}" v="152" dt="2022-04-21T04:11:53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91985" autoAdjust="0"/>
  </p:normalViewPr>
  <p:slideViewPr>
    <p:cSldViewPr snapToGrid="0">
      <p:cViewPr varScale="1">
        <p:scale>
          <a:sx n="89" d="100"/>
          <a:sy n="89" d="100"/>
        </p:scale>
        <p:origin x="9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387" Type="http://customschemas.google.com/relationships/presentationmetadata" Target="metadata"/><Relationship Id="rId7" Type="http://schemas.openxmlformats.org/officeDocument/2006/relationships/slide" Target="slides/slide3.xml"/><Relationship Id="rId390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" Type="http://schemas.openxmlformats.org/officeDocument/2006/relationships/slide" Target="slides/slide1.xml"/><Relationship Id="rId393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38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9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39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38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39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S::juliana.mascarenhas@dio.me::573f2dcc-13b6-4a88-af1c-35ffa781b5c6" providerId="AD" clId="Web-{0396825E-18EE-4DC3-21CB-010F43FB7042}"/>
    <pc:docChg chg="addSld delSld">
      <pc:chgData name="Juliana Mascarenhas" userId="S::juliana.mascarenhas@dio.me::573f2dcc-13b6-4a88-af1c-35ffa781b5c6" providerId="AD" clId="Web-{0396825E-18EE-4DC3-21CB-010F43FB7042}" dt="2022-06-23T19:03:46.313" v="1"/>
      <pc:docMkLst>
        <pc:docMk/>
      </pc:docMkLst>
      <pc:sldChg chg="add del">
        <pc:chgData name="Juliana Mascarenhas" userId="S::juliana.mascarenhas@dio.me::573f2dcc-13b6-4a88-af1c-35ffa781b5c6" providerId="AD" clId="Web-{0396825E-18EE-4DC3-21CB-010F43FB7042}" dt="2022-06-23T19:03:46.313" v="1"/>
        <pc:sldMkLst>
          <pc:docMk/>
          <pc:sldMk cId="558825144" sldId="657"/>
        </pc:sldMkLst>
      </pc:sldChg>
    </pc:docChg>
  </pc:docChgLst>
  <pc:docChgLst>
    <pc:chgData name="Juliana Mascarenhas" userId="S::juliana.mascarenhas@dio.me::573f2dcc-13b6-4a88-af1c-35ffa781b5c6" providerId="AD" clId="Web-{598E14F1-0BA3-113E-9F0E-6067831593A5}"/>
    <pc:docChg chg="modSld">
      <pc:chgData name="Juliana Mascarenhas" userId="S::juliana.mascarenhas@dio.me::573f2dcc-13b6-4a88-af1c-35ffa781b5c6" providerId="AD" clId="Web-{598E14F1-0BA3-113E-9F0E-6067831593A5}" dt="2022-08-02T13:00:10.032" v="1"/>
      <pc:docMkLst>
        <pc:docMk/>
      </pc:docMkLst>
      <pc:sldChg chg="addSp delSp">
        <pc:chgData name="Juliana Mascarenhas" userId="S::juliana.mascarenhas@dio.me::573f2dcc-13b6-4a88-af1c-35ffa781b5c6" providerId="AD" clId="Web-{598E14F1-0BA3-113E-9F0E-6067831593A5}" dt="2022-08-02T13:00:10.032" v="1"/>
        <pc:sldMkLst>
          <pc:docMk/>
          <pc:sldMk cId="362275525" sldId="397"/>
        </pc:sldMkLst>
        <pc:spChg chg="add del">
          <ac:chgData name="Juliana Mascarenhas" userId="S::juliana.mascarenhas@dio.me::573f2dcc-13b6-4a88-af1c-35ffa781b5c6" providerId="AD" clId="Web-{598E14F1-0BA3-113E-9F0E-6067831593A5}" dt="2022-08-02T13:00:10.032" v="1"/>
          <ac:spMkLst>
            <pc:docMk/>
            <pc:sldMk cId="362275525" sldId="397"/>
            <ac:spMk id="15" creationId="{8E0A861D-3F30-9020-02B9-DDDF9C9B321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E0D3FB-A590-4BEE-9C72-A279BB755631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Cenário de dados </a:t>
          </a:r>
          <a:endParaRPr lang="pt-BR"/>
        </a:p>
      </dgm:t>
    </dgm:pt>
    <dgm:pt modelId="{5BC995BD-D126-4C2E-B646-3FD19C39C92A}" type="parTrans" cxnId="{92EC4E7D-2B43-4FFD-B3A4-816438E6CA53}">
      <dgm:prSet/>
      <dgm:spPr/>
      <dgm:t>
        <a:bodyPr/>
        <a:lstStyle/>
        <a:p>
          <a:endParaRPr lang="pt-BR"/>
        </a:p>
      </dgm:t>
    </dgm:pt>
    <dgm:pt modelId="{B7FB6D33-8981-4F94-BE42-F21BF3D95C21}" type="sibTrans" cxnId="{92EC4E7D-2B43-4FFD-B3A4-816438E6CA53}">
      <dgm:prSet/>
      <dgm:spPr/>
      <dgm:t>
        <a:bodyPr/>
        <a:lstStyle/>
        <a:p>
          <a:endParaRPr lang="pt-BR"/>
        </a:p>
      </dgm:t>
    </dgm:pt>
    <dgm:pt modelId="{1D30E061-EBCB-468B-8F86-B98D4A48953F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O que são Banco de dados?</a:t>
          </a:r>
          <a:endParaRPr lang="pt-BR"/>
        </a:p>
      </dgm:t>
    </dgm:pt>
    <dgm:pt modelId="{3EFFD04D-D8A1-46E2-B8F7-0394D52BA2C4}" type="parTrans" cxnId="{5D7C5673-6490-4715-ADDF-C49887FAFAAF}">
      <dgm:prSet/>
      <dgm:spPr/>
      <dgm:t>
        <a:bodyPr/>
        <a:lstStyle/>
        <a:p>
          <a:endParaRPr lang="pt-BR"/>
        </a:p>
      </dgm:t>
    </dgm:pt>
    <dgm:pt modelId="{47AB47A8-E999-43F4-920E-CF0076059F98}" type="sibTrans" cxnId="{5D7C5673-6490-4715-ADDF-C49887FAFAAF}">
      <dgm:prSet/>
      <dgm:spPr/>
      <dgm:t>
        <a:bodyPr/>
        <a:lstStyle/>
        <a:p>
          <a:endParaRPr lang="pt-BR"/>
        </a:p>
      </dgm:t>
    </dgm:pt>
    <dgm:pt modelId="{FDE1FAC3-141F-4A2A-9C2F-E6E4AC53D29E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SGBDs</a:t>
          </a:r>
        </a:p>
      </dgm:t>
    </dgm:pt>
    <dgm:pt modelId="{581B146F-AE9E-4661-BF75-80A7D9DAE09A}" type="parTrans" cxnId="{57E646C4-0C48-4512-975B-138E19A58BD5}">
      <dgm:prSet/>
      <dgm:spPr/>
      <dgm:t>
        <a:bodyPr/>
        <a:lstStyle/>
        <a:p>
          <a:endParaRPr lang="pt-BR"/>
        </a:p>
      </dgm:t>
    </dgm:pt>
    <dgm:pt modelId="{2E34FA71-572C-433D-A320-34FC8063C2C7}" type="sibTrans" cxnId="{57E646C4-0C48-4512-975B-138E19A58BD5}">
      <dgm:prSet/>
      <dgm:spPr/>
      <dgm:t>
        <a:bodyPr/>
        <a:lstStyle/>
        <a:p>
          <a:endParaRPr lang="pt-BR"/>
        </a:p>
      </dgm:t>
    </dgm:pt>
    <dgm:pt modelId="{51D83D10-4DC8-452D-BDE1-BEC0FB766418}">
      <dgm:prSet phldr="0"/>
      <dgm:spPr/>
      <dgm:t>
        <a:bodyPr/>
        <a:lstStyle/>
        <a:p>
          <a:r>
            <a:rPr lang="pt-BR">
              <a:latin typeface="Arial"/>
            </a:rPr>
            <a:t>Contextualizando</a:t>
          </a:r>
        </a:p>
      </dgm:t>
    </dgm:pt>
    <dgm:pt modelId="{95EFF8B8-645C-47AD-BBCD-B3B836B740DB}" type="parTrans" cxnId="{A1A3F2F6-CF42-484E-B72E-3D819E5F76FF}">
      <dgm:prSet/>
      <dgm:spPr/>
    </dgm:pt>
    <dgm:pt modelId="{4DE08928-D608-449C-AEDE-254D2A816CBD}" type="sibTrans" cxnId="{A1A3F2F6-CF42-484E-B72E-3D819E5F76FF}">
      <dgm:prSet/>
      <dgm:spPr/>
    </dgm:pt>
    <dgm:pt modelId="{44F151B6-07B4-4652-AFD9-5285FB036F80}">
      <dgm:prSet phldr="0"/>
      <dgm:spPr/>
      <dgm:t>
        <a:bodyPr/>
        <a:lstStyle/>
        <a:p>
          <a:r>
            <a:rPr lang="pt-BR">
              <a:latin typeface="Arial"/>
            </a:rPr>
            <a:t>Sistemas de Gerenciamento de </a:t>
          </a:r>
          <a:r>
            <a:rPr lang="pt-BR" err="1">
              <a:latin typeface="Arial"/>
            </a:rPr>
            <a:t>BDs</a:t>
          </a:r>
          <a:endParaRPr lang="pt-BR"/>
        </a:p>
      </dgm:t>
    </dgm:pt>
    <dgm:pt modelId="{DA56649A-7BA9-467A-BFA3-8105637347C0}" type="parTrans" cxnId="{3BD2C285-0531-4BFA-A700-F65957405D95}">
      <dgm:prSet/>
      <dgm:spPr/>
    </dgm:pt>
    <dgm:pt modelId="{34024EE1-BDB7-4761-B072-5CA03DD2A6FA}" type="sibTrans" cxnId="{3BD2C285-0531-4BFA-A700-F65957405D95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1ACB80F6-DD5B-4F65-BAC5-F21E191D59DD}" type="pres">
      <dgm:prSet presAssocID="{E8E0D3FB-A590-4BEE-9C72-A279BB755631}" presName="composite" presStyleCnt="0"/>
      <dgm:spPr/>
    </dgm:pt>
    <dgm:pt modelId="{6C5E8AD2-4715-4F69-B961-08DC1E648A83}" type="pres">
      <dgm:prSet presAssocID="{E8E0D3FB-A590-4BEE-9C72-A279BB755631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E61D385F-BC3B-49A9-9BC6-D1C072FB5CE6}" type="pres">
      <dgm:prSet presAssocID="{E8E0D3FB-A590-4BEE-9C72-A279BB755631}" presName="DropPinPlaceHolder" presStyleCnt="0"/>
      <dgm:spPr/>
    </dgm:pt>
    <dgm:pt modelId="{F86405DB-4967-4383-9B43-5ECD2B09CD14}" type="pres">
      <dgm:prSet presAssocID="{E8E0D3FB-A590-4BEE-9C72-A279BB755631}" presName="DropPin" presStyleLbl="alignNode1" presStyleIdx="0" presStyleCnt="3"/>
      <dgm:spPr/>
    </dgm:pt>
    <dgm:pt modelId="{567DA80B-9FC6-4809-AA33-25B042981483}" type="pres">
      <dgm:prSet presAssocID="{E8E0D3FB-A590-4BEE-9C72-A279BB755631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ECEC94C-9EF6-44CE-8762-74C584483CF9}" type="pres">
      <dgm:prSet presAssocID="{E8E0D3FB-A590-4BEE-9C72-A279BB755631}" presName="L2TextContainer" presStyleLbl="revTx" presStyleIdx="0" presStyleCnt="6">
        <dgm:presLayoutVars>
          <dgm:bulletEnabled val="1"/>
        </dgm:presLayoutVars>
      </dgm:prSet>
      <dgm:spPr/>
    </dgm:pt>
    <dgm:pt modelId="{B0DEC470-2DB3-456F-9F3F-AB30B25707D9}" type="pres">
      <dgm:prSet presAssocID="{E8E0D3FB-A590-4BEE-9C72-A279BB755631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8824DFC4-6CF2-4894-853D-0EBE33363F47}" type="pres">
      <dgm:prSet presAssocID="{E8E0D3FB-A590-4BEE-9C72-A279BB755631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5804FD6-B8F1-4167-AFE1-CDDDF0A434C0}" type="pres">
      <dgm:prSet presAssocID="{E8E0D3FB-A590-4BEE-9C72-A279BB755631}" presName="EmptyPlaceHolder" presStyleCnt="0"/>
      <dgm:spPr/>
    </dgm:pt>
    <dgm:pt modelId="{DB8577AD-B852-4AD1-8AC1-C584390509DB}" type="pres">
      <dgm:prSet presAssocID="{B7FB6D33-8981-4F94-BE42-F21BF3D95C21}" presName="spaceBetweenRectangles" presStyleCnt="0"/>
      <dgm:spPr/>
    </dgm:pt>
    <dgm:pt modelId="{4466F7B4-9520-4BD2-9A6E-83B21C284C02}" type="pres">
      <dgm:prSet presAssocID="{1D30E061-EBCB-468B-8F86-B98D4A48953F}" presName="composite" presStyleCnt="0"/>
      <dgm:spPr/>
    </dgm:pt>
    <dgm:pt modelId="{B21844E8-EE8F-439D-ADB1-925D9B210F9F}" type="pres">
      <dgm:prSet presAssocID="{1D30E061-EBCB-468B-8F86-B98D4A48953F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1FC2E982-A9BE-4A6C-BB42-1B29E0B66579}" type="pres">
      <dgm:prSet presAssocID="{1D30E061-EBCB-468B-8F86-B98D4A48953F}" presName="DropPinPlaceHolder" presStyleCnt="0"/>
      <dgm:spPr/>
    </dgm:pt>
    <dgm:pt modelId="{A9D5A1AF-7F43-4078-B67F-6695E530B311}" type="pres">
      <dgm:prSet presAssocID="{1D30E061-EBCB-468B-8F86-B98D4A48953F}" presName="DropPin" presStyleLbl="alignNode1" presStyleIdx="1" presStyleCnt="3"/>
      <dgm:spPr/>
    </dgm:pt>
    <dgm:pt modelId="{DF5729A0-39D8-4C2B-9424-98908D4A78E4}" type="pres">
      <dgm:prSet presAssocID="{1D30E061-EBCB-468B-8F86-B98D4A48953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C482373-C3F3-4CF2-8AB5-1D5DB2B4C7FE}" type="pres">
      <dgm:prSet presAssocID="{1D30E061-EBCB-468B-8F86-B98D4A48953F}" presName="L2TextContainer" presStyleLbl="revTx" presStyleIdx="2" presStyleCnt="6">
        <dgm:presLayoutVars>
          <dgm:bulletEnabled val="1"/>
        </dgm:presLayoutVars>
      </dgm:prSet>
      <dgm:spPr/>
    </dgm:pt>
    <dgm:pt modelId="{5B644103-B22E-49FA-B89F-6192BC778ACC}" type="pres">
      <dgm:prSet presAssocID="{1D30E061-EBCB-468B-8F86-B98D4A48953F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45A5BF8C-C4D4-41F0-8790-82364092735E}" type="pres">
      <dgm:prSet presAssocID="{1D30E061-EBCB-468B-8F86-B98D4A48953F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A7DEF85-E7D5-454B-954D-8D9B8B83E3D4}" type="pres">
      <dgm:prSet presAssocID="{1D30E061-EBCB-468B-8F86-B98D4A48953F}" presName="EmptyPlaceHolder" presStyleCnt="0"/>
      <dgm:spPr/>
    </dgm:pt>
    <dgm:pt modelId="{296E44C9-575B-4791-8DB7-7B7D85F986C1}" type="pres">
      <dgm:prSet presAssocID="{47AB47A8-E999-43F4-920E-CF0076059F98}" presName="spaceBetweenRectangles" presStyleCnt="0"/>
      <dgm:spPr/>
    </dgm:pt>
    <dgm:pt modelId="{41D721D1-7D47-4027-B8CA-7A68A887F49E}" type="pres">
      <dgm:prSet presAssocID="{FDE1FAC3-141F-4A2A-9C2F-E6E4AC53D29E}" presName="composite" presStyleCnt="0"/>
      <dgm:spPr/>
    </dgm:pt>
    <dgm:pt modelId="{D68361D9-8251-4478-A441-F7A8340F933A}" type="pres">
      <dgm:prSet presAssocID="{FDE1FAC3-141F-4A2A-9C2F-E6E4AC53D29E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C2B361A9-74DC-431B-B8D8-5A71AE93F54D}" type="pres">
      <dgm:prSet presAssocID="{FDE1FAC3-141F-4A2A-9C2F-E6E4AC53D29E}" presName="DropPinPlaceHolder" presStyleCnt="0"/>
      <dgm:spPr/>
    </dgm:pt>
    <dgm:pt modelId="{E58554D6-ADF6-4EAA-B72D-9E25BA60CCA8}" type="pres">
      <dgm:prSet presAssocID="{FDE1FAC3-141F-4A2A-9C2F-E6E4AC53D29E}" presName="DropPin" presStyleLbl="alignNode1" presStyleIdx="2" presStyleCnt="3"/>
      <dgm:spPr/>
    </dgm:pt>
    <dgm:pt modelId="{05070EBA-64E5-4B78-AF5D-7737D82514D3}" type="pres">
      <dgm:prSet presAssocID="{FDE1FAC3-141F-4A2A-9C2F-E6E4AC53D29E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79BB00-DB07-4CC5-A04C-46B3B5DC5A57}" type="pres">
      <dgm:prSet presAssocID="{FDE1FAC3-141F-4A2A-9C2F-E6E4AC53D29E}" presName="L2TextContainer" presStyleLbl="revTx" presStyleIdx="4" presStyleCnt="6">
        <dgm:presLayoutVars>
          <dgm:bulletEnabled val="1"/>
        </dgm:presLayoutVars>
      </dgm:prSet>
      <dgm:spPr/>
    </dgm:pt>
    <dgm:pt modelId="{9AF32D42-39DA-4E7C-95A7-B7380FF4C670}" type="pres">
      <dgm:prSet presAssocID="{FDE1FAC3-141F-4A2A-9C2F-E6E4AC53D29E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55C9657F-DF09-447B-BF14-F6874B54EA84}" type="pres">
      <dgm:prSet presAssocID="{FDE1FAC3-141F-4A2A-9C2F-E6E4AC53D29E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F872ED5-93C5-4121-88D8-30D204634B41}" type="pres">
      <dgm:prSet presAssocID="{FDE1FAC3-141F-4A2A-9C2F-E6E4AC53D29E}" presName="EmptyPlaceHolder" presStyleCnt="0"/>
      <dgm:spPr/>
    </dgm:pt>
  </dgm:ptLst>
  <dgm:cxnLst>
    <dgm:cxn modelId="{A04D1106-086E-496E-9576-A8B5765D0018}" type="presOf" srcId="{51D83D10-4DC8-452D-BDE1-BEC0FB766418}" destId="{AECEC94C-9EF6-44CE-8762-74C584483CF9}" srcOrd="0" destOrd="0" presId="urn:microsoft.com/office/officeart/2017/3/layout/DropPinTimeline"/>
    <dgm:cxn modelId="{5D7C5673-6490-4715-ADDF-C49887FAFAAF}" srcId="{B2A373E1-0EF3-4471-BC5F-CE9A58991D11}" destId="{1D30E061-EBCB-468B-8F86-B98D4A48953F}" srcOrd="1" destOrd="0" parTransId="{3EFFD04D-D8A1-46E2-B8F7-0394D52BA2C4}" sibTransId="{47AB47A8-E999-43F4-920E-CF0076059F98}"/>
    <dgm:cxn modelId="{92EC4E7D-2B43-4FFD-B3A4-816438E6CA53}" srcId="{B2A373E1-0EF3-4471-BC5F-CE9A58991D11}" destId="{E8E0D3FB-A590-4BEE-9C72-A279BB755631}" srcOrd="0" destOrd="0" parTransId="{5BC995BD-D126-4C2E-B646-3FD19C39C92A}" sibTransId="{B7FB6D33-8981-4F94-BE42-F21BF3D95C21}"/>
    <dgm:cxn modelId="{3BD2C285-0531-4BFA-A700-F65957405D95}" srcId="{FDE1FAC3-141F-4A2A-9C2F-E6E4AC53D29E}" destId="{44F151B6-07B4-4652-AFD9-5285FB036F80}" srcOrd="0" destOrd="0" parTransId="{DA56649A-7BA9-467A-BFA3-8105637347C0}" sibTransId="{34024EE1-BDB7-4761-B072-5CA03DD2A6FA}"/>
    <dgm:cxn modelId="{1E85499B-7569-4344-9C48-2BA3901A2938}" type="presOf" srcId="{44F151B6-07B4-4652-AFD9-5285FB036F80}" destId="{1079BB00-DB07-4CC5-A04C-46B3B5DC5A57}" srcOrd="0" destOrd="0" presId="urn:microsoft.com/office/officeart/2017/3/layout/DropPinTimeline"/>
    <dgm:cxn modelId="{9DA3B19D-C1F4-48AA-ADFB-C98B3A934E43}" type="presOf" srcId="{E8E0D3FB-A590-4BEE-9C72-A279BB755631}" destId="{B0DEC470-2DB3-456F-9F3F-AB30B25707D9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57E646C4-0C48-4512-975B-138E19A58BD5}" srcId="{B2A373E1-0EF3-4471-BC5F-CE9A58991D11}" destId="{FDE1FAC3-141F-4A2A-9C2F-E6E4AC53D29E}" srcOrd="2" destOrd="0" parTransId="{581B146F-AE9E-4661-BF75-80A7D9DAE09A}" sibTransId="{2E34FA71-572C-433D-A320-34FC8063C2C7}"/>
    <dgm:cxn modelId="{0C24F7E1-3C59-4392-8A61-D2222B0883E7}" type="presOf" srcId="{1D30E061-EBCB-468B-8F86-B98D4A48953F}" destId="{5B644103-B22E-49FA-B89F-6192BC778ACC}" srcOrd="0" destOrd="0" presId="urn:microsoft.com/office/officeart/2017/3/layout/DropPinTimeline"/>
    <dgm:cxn modelId="{E92356F0-DA34-41DA-9416-2FD0A76F0477}" type="presOf" srcId="{FDE1FAC3-141F-4A2A-9C2F-E6E4AC53D29E}" destId="{9AF32D42-39DA-4E7C-95A7-B7380FF4C670}" srcOrd="0" destOrd="0" presId="urn:microsoft.com/office/officeart/2017/3/layout/DropPinTimeline"/>
    <dgm:cxn modelId="{A1A3F2F6-CF42-484E-B72E-3D819E5F76FF}" srcId="{E8E0D3FB-A590-4BEE-9C72-A279BB755631}" destId="{51D83D10-4DC8-452D-BDE1-BEC0FB766418}" srcOrd="0" destOrd="0" parTransId="{95EFF8B8-645C-47AD-BBCD-B3B836B740DB}" sibTransId="{4DE08928-D608-449C-AEDE-254D2A816CBD}"/>
    <dgm:cxn modelId="{CFF5B79C-7489-40AE-A219-1086B3266876}" type="presParOf" srcId="{AA28CA9B-BAF9-47E7-8A13-702C8082A656}" destId="{FF14B7D0-5540-400A-A05F-2B217081068A}" srcOrd="0" destOrd="0" presId="urn:microsoft.com/office/officeart/2017/3/layout/DropPinTimeline"/>
    <dgm:cxn modelId="{0AABBBCB-3F17-4756-AEBC-1AA7159F28CE}" type="presParOf" srcId="{AA28CA9B-BAF9-47E7-8A13-702C8082A656}" destId="{D53483CF-162A-4103-B3D8-65A409537D8D}" srcOrd="1" destOrd="0" presId="urn:microsoft.com/office/officeart/2017/3/layout/DropPinTimeline"/>
    <dgm:cxn modelId="{2F9C3191-F642-4B5E-9BB9-3ED4B4C22418}" type="presParOf" srcId="{D53483CF-162A-4103-B3D8-65A409537D8D}" destId="{1ACB80F6-DD5B-4F65-BAC5-F21E191D59DD}" srcOrd="0" destOrd="0" presId="urn:microsoft.com/office/officeart/2017/3/layout/DropPinTimeline"/>
    <dgm:cxn modelId="{0D076189-8AC2-4E23-9496-5C7806C1C0FD}" type="presParOf" srcId="{1ACB80F6-DD5B-4F65-BAC5-F21E191D59DD}" destId="{6C5E8AD2-4715-4F69-B961-08DC1E648A83}" srcOrd="0" destOrd="0" presId="urn:microsoft.com/office/officeart/2017/3/layout/DropPinTimeline"/>
    <dgm:cxn modelId="{AF050F13-F455-4280-9D64-506DF426855E}" type="presParOf" srcId="{1ACB80F6-DD5B-4F65-BAC5-F21E191D59DD}" destId="{E61D385F-BC3B-49A9-9BC6-D1C072FB5CE6}" srcOrd="1" destOrd="0" presId="urn:microsoft.com/office/officeart/2017/3/layout/DropPinTimeline"/>
    <dgm:cxn modelId="{487EFD99-665D-4515-A686-3513EC6149E5}" type="presParOf" srcId="{E61D385F-BC3B-49A9-9BC6-D1C072FB5CE6}" destId="{F86405DB-4967-4383-9B43-5ECD2B09CD14}" srcOrd="0" destOrd="0" presId="urn:microsoft.com/office/officeart/2017/3/layout/DropPinTimeline"/>
    <dgm:cxn modelId="{CE6F3807-D4E6-49FF-99F9-65023FEF17D6}" type="presParOf" srcId="{E61D385F-BC3B-49A9-9BC6-D1C072FB5CE6}" destId="{567DA80B-9FC6-4809-AA33-25B042981483}" srcOrd="1" destOrd="0" presId="urn:microsoft.com/office/officeart/2017/3/layout/DropPinTimeline"/>
    <dgm:cxn modelId="{33EC7BD2-6BA2-46FA-A000-87BB43FBEEE0}" type="presParOf" srcId="{1ACB80F6-DD5B-4F65-BAC5-F21E191D59DD}" destId="{AECEC94C-9EF6-44CE-8762-74C584483CF9}" srcOrd="2" destOrd="0" presId="urn:microsoft.com/office/officeart/2017/3/layout/DropPinTimeline"/>
    <dgm:cxn modelId="{56C18582-F2C4-4349-BBC5-D1D37BB6FC98}" type="presParOf" srcId="{1ACB80F6-DD5B-4F65-BAC5-F21E191D59DD}" destId="{B0DEC470-2DB3-456F-9F3F-AB30B25707D9}" srcOrd="3" destOrd="0" presId="urn:microsoft.com/office/officeart/2017/3/layout/DropPinTimeline"/>
    <dgm:cxn modelId="{27BE32EF-423E-417B-85F1-2FE3ACAD43E7}" type="presParOf" srcId="{1ACB80F6-DD5B-4F65-BAC5-F21E191D59DD}" destId="{8824DFC4-6CF2-4894-853D-0EBE33363F47}" srcOrd="4" destOrd="0" presId="urn:microsoft.com/office/officeart/2017/3/layout/DropPinTimeline"/>
    <dgm:cxn modelId="{AB8A0060-2F4A-4BFC-9D04-16EA6DB82C7E}" type="presParOf" srcId="{1ACB80F6-DD5B-4F65-BAC5-F21E191D59DD}" destId="{95804FD6-B8F1-4167-AFE1-CDDDF0A434C0}" srcOrd="5" destOrd="0" presId="urn:microsoft.com/office/officeart/2017/3/layout/DropPinTimeline"/>
    <dgm:cxn modelId="{E9BC9C7D-822D-451C-A090-E6303A3DBB3D}" type="presParOf" srcId="{D53483CF-162A-4103-B3D8-65A409537D8D}" destId="{DB8577AD-B852-4AD1-8AC1-C584390509DB}" srcOrd="1" destOrd="0" presId="urn:microsoft.com/office/officeart/2017/3/layout/DropPinTimeline"/>
    <dgm:cxn modelId="{2EC39B62-56FC-442B-ADE5-76E336F5D3DA}" type="presParOf" srcId="{D53483CF-162A-4103-B3D8-65A409537D8D}" destId="{4466F7B4-9520-4BD2-9A6E-83B21C284C02}" srcOrd="2" destOrd="0" presId="urn:microsoft.com/office/officeart/2017/3/layout/DropPinTimeline"/>
    <dgm:cxn modelId="{D7064DCE-F638-468F-A74E-E32A5B29387C}" type="presParOf" srcId="{4466F7B4-9520-4BD2-9A6E-83B21C284C02}" destId="{B21844E8-EE8F-439D-ADB1-925D9B210F9F}" srcOrd="0" destOrd="0" presId="urn:microsoft.com/office/officeart/2017/3/layout/DropPinTimeline"/>
    <dgm:cxn modelId="{EF4804E9-BE8E-4037-B651-16748EBDFAC9}" type="presParOf" srcId="{4466F7B4-9520-4BD2-9A6E-83B21C284C02}" destId="{1FC2E982-A9BE-4A6C-BB42-1B29E0B66579}" srcOrd="1" destOrd="0" presId="urn:microsoft.com/office/officeart/2017/3/layout/DropPinTimeline"/>
    <dgm:cxn modelId="{9125B5AC-011E-4A6F-96B2-C428FD007E31}" type="presParOf" srcId="{1FC2E982-A9BE-4A6C-BB42-1B29E0B66579}" destId="{A9D5A1AF-7F43-4078-B67F-6695E530B311}" srcOrd="0" destOrd="0" presId="urn:microsoft.com/office/officeart/2017/3/layout/DropPinTimeline"/>
    <dgm:cxn modelId="{98C25616-0D9C-4FFD-8F9B-002897329936}" type="presParOf" srcId="{1FC2E982-A9BE-4A6C-BB42-1B29E0B66579}" destId="{DF5729A0-39D8-4C2B-9424-98908D4A78E4}" srcOrd="1" destOrd="0" presId="urn:microsoft.com/office/officeart/2017/3/layout/DropPinTimeline"/>
    <dgm:cxn modelId="{2F057D14-15C5-4679-89A7-19940AC02094}" type="presParOf" srcId="{4466F7B4-9520-4BD2-9A6E-83B21C284C02}" destId="{6C482373-C3F3-4CF2-8AB5-1D5DB2B4C7FE}" srcOrd="2" destOrd="0" presId="urn:microsoft.com/office/officeart/2017/3/layout/DropPinTimeline"/>
    <dgm:cxn modelId="{FBCD5A6D-274B-4123-9C79-0DC65F06C5CA}" type="presParOf" srcId="{4466F7B4-9520-4BD2-9A6E-83B21C284C02}" destId="{5B644103-B22E-49FA-B89F-6192BC778ACC}" srcOrd="3" destOrd="0" presId="urn:microsoft.com/office/officeart/2017/3/layout/DropPinTimeline"/>
    <dgm:cxn modelId="{1801FFA2-DCB3-49C5-9D6F-23026F988F1F}" type="presParOf" srcId="{4466F7B4-9520-4BD2-9A6E-83B21C284C02}" destId="{45A5BF8C-C4D4-41F0-8790-82364092735E}" srcOrd="4" destOrd="0" presId="urn:microsoft.com/office/officeart/2017/3/layout/DropPinTimeline"/>
    <dgm:cxn modelId="{ECFC73D9-7B7B-4A71-818F-280D972430D3}" type="presParOf" srcId="{4466F7B4-9520-4BD2-9A6E-83B21C284C02}" destId="{5A7DEF85-E7D5-454B-954D-8D9B8B83E3D4}" srcOrd="5" destOrd="0" presId="urn:microsoft.com/office/officeart/2017/3/layout/DropPinTimeline"/>
    <dgm:cxn modelId="{8639FE83-7BD9-4518-A489-D361765A073E}" type="presParOf" srcId="{D53483CF-162A-4103-B3D8-65A409537D8D}" destId="{296E44C9-575B-4791-8DB7-7B7D85F986C1}" srcOrd="3" destOrd="0" presId="urn:microsoft.com/office/officeart/2017/3/layout/DropPinTimeline"/>
    <dgm:cxn modelId="{C155609A-3C27-44A7-9252-47D0C8B99D90}" type="presParOf" srcId="{D53483CF-162A-4103-B3D8-65A409537D8D}" destId="{41D721D1-7D47-4027-B8CA-7A68A887F49E}" srcOrd="4" destOrd="0" presId="urn:microsoft.com/office/officeart/2017/3/layout/DropPinTimeline"/>
    <dgm:cxn modelId="{EF3063CE-8CC7-41D9-8059-5E15564C898A}" type="presParOf" srcId="{41D721D1-7D47-4027-B8CA-7A68A887F49E}" destId="{D68361D9-8251-4478-A441-F7A8340F933A}" srcOrd="0" destOrd="0" presId="urn:microsoft.com/office/officeart/2017/3/layout/DropPinTimeline"/>
    <dgm:cxn modelId="{6A0D6C25-1BC5-4004-851E-737939F77A2F}" type="presParOf" srcId="{41D721D1-7D47-4027-B8CA-7A68A887F49E}" destId="{C2B361A9-74DC-431B-B8D8-5A71AE93F54D}" srcOrd="1" destOrd="0" presId="urn:microsoft.com/office/officeart/2017/3/layout/DropPinTimeline"/>
    <dgm:cxn modelId="{0CA00AD8-D849-4CDE-BF4E-73F02963554C}" type="presParOf" srcId="{C2B361A9-74DC-431B-B8D8-5A71AE93F54D}" destId="{E58554D6-ADF6-4EAA-B72D-9E25BA60CCA8}" srcOrd="0" destOrd="0" presId="urn:microsoft.com/office/officeart/2017/3/layout/DropPinTimeline"/>
    <dgm:cxn modelId="{FC3C6892-6D1E-4A96-B9E0-7C391692846B}" type="presParOf" srcId="{C2B361A9-74DC-431B-B8D8-5A71AE93F54D}" destId="{05070EBA-64E5-4B78-AF5D-7737D82514D3}" srcOrd="1" destOrd="0" presId="urn:microsoft.com/office/officeart/2017/3/layout/DropPinTimeline"/>
    <dgm:cxn modelId="{2FA42C57-AC6D-436E-B58D-2D014F654516}" type="presParOf" srcId="{41D721D1-7D47-4027-B8CA-7A68A887F49E}" destId="{1079BB00-DB07-4CC5-A04C-46B3B5DC5A57}" srcOrd="2" destOrd="0" presId="urn:microsoft.com/office/officeart/2017/3/layout/DropPinTimeline"/>
    <dgm:cxn modelId="{19660201-F845-45C6-A883-DDBD32B7F41F}" type="presParOf" srcId="{41D721D1-7D47-4027-B8CA-7A68A887F49E}" destId="{9AF32D42-39DA-4E7C-95A7-B7380FF4C670}" srcOrd="3" destOrd="0" presId="urn:microsoft.com/office/officeart/2017/3/layout/DropPinTimeline"/>
    <dgm:cxn modelId="{4F679EA0-1A33-459F-B616-10ACB95102EC}" type="presParOf" srcId="{41D721D1-7D47-4027-B8CA-7A68A887F49E}" destId="{55C9657F-DF09-447B-BF14-F6874B54EA84}" srcOrd="4" destOrd="0" presId="urn:microsoft.com/office/officeart/2017/3/layout/DropPinTimeline"/>
    <dgm:cxn modelId="{E9956544-72D0-44BB-88A5-0B4ADC5ECD9F}" type="presParOf" srcId="{41D721D1-7D47-4027-B8CA-7A68A887F49E}" destId="{BF872ED5-93C5-4121-88D8-30D204634B4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405DB-4967-4383-9B43-5ECD2B09CD14}">
      <dsp:nvSpPr>
        <dsp:cNvPr id="0" name=""/>
        <dsp:cNvSpPr/>
      </dsp:nvSpPr>
      <dsp:spPr>
        <a:xfrm rot="8100000">
          <a:off x="4709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7DA80B-9FC6-4809-AA33-25B042981483}">
      <dsp:nvSpPr>
        <dsp:cNvPr id="0" name=""/>
        <dsp:cNvSpPr/>
      </dsp:nvSpPr>
      <dsp:spPr>
        <a:xfrm>
          <a:off x="72310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EC94C-9EF6-44CE-8762-74C584483CF9}">
      <dsp:nvSpPr>
        <dsp:cNvPr id="0" name=""/>
        <dsp:cNvSpPr/>
      </dsp:nvSpPr>
      <dsp:spPr>
        <a:xfrm>
          <a:off x="321049" y="629564"/>
          <a:ext cx="3067208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Contextualizando</a:t>
          </a:r>
        </a:p>
      </dsp:txBody>
      <dsp:txXfrm>
        <a:off x="321049" y="629564"/>
        <a:ext cx="3067208" cy="913485"/>
      </dsp:txXfrm>
    </dsp:sp>
    <dsp:sp modelId="{B0DEC470-2DB3-456F-9F3F-AB30B25707D9}">
      <dsp:nvSpPr>
        <dsp:cNvPr id="0" name=""/>
        <dsp:cNvSpPr/>
      </dsp:nvSpPr>
      <dsp:spPr>
        <a:xfrm>
          <a:off x="321049" y="308609"/>
          <a:ext cx="3067208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 Cenário de dados </a:t>
          </a:r>
          <a:endParaRPr lang="pt-BR" sz="1600" kern="1200"/>
        </a:p>
      </dsp:txBody>
      <dsp:txXfrm>
        <a:off x="321049" y="308609"/>
        <a:ext cx="3067208" cy="320954"/>
      </dsp:txXfrm>
    </dsp:sp>
    <dsp:sp modelId="{8824DFC4-6CF2-4894-853D-0EBE33363F47}">
      <dsp:nvSpPr>
        <dsp:cNvPr id="0" name=""/>
        <dsp:cNvSpPr/>
      </dsp:nvSpPr>
      <dsp:spPr>
        <a:xfrm>
          <a:off x="16057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E8AD2-4715-4F69-B961-08DC1E648A83}">
      <dsp:nvSpPr>
        <dsp:cNvPr id="0" name=""/>
        <dsp:cNvSpPr/>
      </dsp:nvSpPr>
      <dsp:spPr>
        <a:xfrm>
          <a:off x="1316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D5A1AF-7F43-4078-B67F-6695E530B311}">
      <dsp:nvSpPr>
        <dsp:cNvPr id="0" name=""/>
        <dsp:cNvSpPr/>
      </dsp:nvSpPr>
      <dsp:spPr>
        <a:xfrm rot="18900000">
          <a:off x="1887578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5729A0-39D8-4C2B-9424-98908D4A78E4}">
      <dsp:nvSpPr>
        <dsp:cNvPr id="0" name=""/>
        <dsp:cNvSpPr/>
      </dsp:nvSpPr>
      <dsp:spPr>
        <a:xfrm>
          <a:off x="1912790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2373-C3F3-4CF2-8AB5-1D5DB2B4C7FE}">
      <dsp:nvSpPr>
        <dsp:cNvPr id="0" name=""/>
        <dsp:cNvSpPr/>
      </dsp:nvSpPr>
      <dsp:spPr>
        <a:xfrm>
          <a:off x="2161530" y="1543049"/>
          <a:ext cx="3067208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44103-B22E-49FA-B89F-6192BC778ACC}">
      <dsp:nvSpPr>
        <dsp:cNvPr id="0" name=""/>
        <dsp:cNvSpPr/>
      </dsp:nvSpPr>
      <dsp:spPr>
        <a:xfrm>
          <a:off x="2161530" y="2456535"/>
          <a:ext cx="3067208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 O que são Banco de dados?</a:t>
          </a:r>
          <a:endParaRPr lang="pt-BR" sz="1600" kern="1200"/>
        </a:p>
      </dsp:txBody>
      <dsp:txXfrm>
        <a:off x="2161530" y="2456535"/>
        <a:ext cx="3067208" cy="320954"/>
      </dsp:txXfrm>
    </dsp:sp>
    <dsp:sp modelId="{45A5BF8C-C4D4-41F0-8790-82364092735E}">
      <dsp:nvSpPr>
        <dsp:cNvPr id="0" name=""/>
        <dsp:cNvSpPr/>
      </dsp:nvSpPr>
      <dsp:spPr>
        <a:xfrm>
          <a:off x="200105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844E8-EE8F-439D-ADB1-925D9B210F9F}">
      <dsp:nvSpPr>
        <dsp:cNvPr id="0" name=""/>
        <dsp:cNvSpPr/>
      </dsp:nvSpPr>
      <dsp:spPr>
        <a:xfrm>
          <a:off x="1971541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8554D6-ADF6-4EAA-B72D-9E25BA60CCA8}">
      <dsp:nvSpPr>
        <dsp:cNvPr id="0" name=""/>
        <dsp:cNvSpPr/>
      </dsp:nvSpPr>
      <dsp:spPr>
        <a:xfrm rot="8100000">
          <a:off x="3728058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070EBA-64E5-4B78-AF5D-7737D82514D3}">
      <dsp:nvSpPr>
        <dsp:cNvPr id="0" name=""/>
        <dsp:cNvSpPr/>
      </dsp:nvSpPr>
      <dsp:spPr>
        <a:xfrm>
          <a:off x="3753270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9BB00-DB07-4CC5-A04C-46B3B5DC5A57}">
      <dsp:nvSpPr>
        <dsp:cNvPr id="0" name=""/>
        <dsp:cNvSpPr/>
      </dsp:nvSpPr>
      <dsp:spPr>
        <a:xfrm>
          <a:off x="4002010" y="629564"/>
          <a:ext cx="3067208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Sistemas de Gerenciamento de </a:t>
          </a:r>
          <a:r>
            <a:rPr lang="pt-BR" sz="1200" kern="1200" err="1">
              <a:latin typeface="Arial"/>
            </a:rPr>
            <a:t>BDs</a:t>
          </a:r>
          <a:endParaRPr lang="pt-BR" sz="1200" kern="1200"/>
        </a:p>
      </dsp:txBody>
      <dsp:txXfrm>
        <a:off x="4002010" y="629564"/>
        <a:ext cx="3067208" cy="913485"/>
      </dsp:txXfrm>
    </dsp:sp>
    <dsp:sp modelId="{9AF32D42-39DA-4E7C-95A7-B7380FF4C670}">
      <dsp:nvSpPr>
        <dsp:cNvPr id="0" name=""/>
        <dsp:cNvSpPr/>
      </dsp:nvSpPr>
      <dsp:spPr>
        <a:xfrm>
          <a:off x="4002010" y="308609"/>
          <a:ext cx="3067208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 SGBDs</a:t>
          </a:r>
        </a:p>
      </dsp:txBody>
      <dsp:txXfrm>
        <a:off x="4002010" y="308609"/>
        <a:ext cx="3067208" cy="320954"/>
      </dsp:txXfrm>
    </dsp:sp>
    <dsp:sp modelId="{55C9657F-DF09-447B-BF14-F6874B54EA84}">
      <dsp:nvSpPr>
        <dsp:cNvPr id="0" name=""/>
        <dsp:cNvSpPr/>
      </dsp:nvSpPr>
      <dsp:spPr>
        <a:xfrm>
          <a:off x="3841533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361D9-8251-4478-A441-F7A8340F933A}">
      <dsp:nvSpPr>
        <dsp:cNvPr id="0" name=""/>
        <dsp:cNvSpPr/>
      </dsp:nvSpPr>
      <dsp:spPr>
        <a:xfrm>
          <a:off x="3812021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94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187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11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023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015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329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21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98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19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67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773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745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1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220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732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8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429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10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12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29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347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068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1793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048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12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36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135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9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1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818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2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28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pt-BR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9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9" descr="Logotipo&#10;&#10;Descrição gerada automaticamente">
            <a:extLst>
              <a:ext uri="{FF2B5EF4-FFF2-40B4-BE49-F238E27FC236}">
                <a16:creationId xmlns:a16="http://schemas.microsoft.com/office/drawing/2014/main" id="{EEE2C398-7685-EDBC-6257-738920A55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72" t="10272" r="18885" b="9467"/>
          <a:stretch/>
        </p:blipFill>
        <p:spPr>
          <a:xfrm>
            <a:off x="6532353" y="960543"/>
            <a:ext cx="2066497" cy="1458811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C34D6FDF-F9B7-3D9D-E918-C041AEF2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779120"/>
            <a:ext cx="2743200" cy="792956"/>
          </a:xfrm>
          <a:prstGeom prst="rect">
            <a:avLst/>
          </a:prstGeom>
        </p:spPr>
      </p:pic>
      <p:pic>
        <p:nvPicPr>
          <p:cNvPr id="11" name="Imagem 11" descr="Logotipo&#10;&#10;Descrição gerada automaticamente">
            <a:extLst>
              <a:ext uri="{FF2B5EF4-FFF2-40B4-BE49-F238E27FC236}">
                <a16:creationId xmlns:a16="http://schemas.microsoft.com/office/drawing/2014/main" id="{CB2D8A5C-D4E0-C481-F912-40A0723D6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98" y="1491033"/>
            <a:ext cx="2743200" cy="1837944"/>
          </a:xfrm>
          <a:prstGeom prst="rect">
            <a:avLst/>
          </a:prstGeom>
        </p:spPr>
      </p:pic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B8B42ED1-E456-B8E5-365D-E0BC6D937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626" y="1824025"/>
            <a:ext cx="2743200" cy="740639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869B8F76-1426-CB3B-B739-EB98DC716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231" y="3566612"/>
            <a:ext cx="2743200" cy="1029522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3BC147E8-CF47-A269-6891-7132A398D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928" y="3935901"/>
            <a:ext cx="2743200" cy="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57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pt-BR" sz="200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Banco de dados com preenchimento sólido">
            <a:extLst>
              <a:ext uri="{FF2B5EF4-FFF2-40B4-BE49-F238E27FC236}">
                <a16:creationId xmlns:a16="http://schemas.microsoft.com/office/drawing/2014/main" id="{63E6D4DB-93AB-260E-BA82-141BA6008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6A755B0A-28D1-15C8-FC1D-DA7D23BC5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FA7D4C98-75D9-3F37-B0BE-D603A64CE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7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720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Formalmente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Dados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A1CA16F-1E5A-7CEF-28E2-F7ADE0383458}"/>
              </a:ext>
            </a:extLst>
          </p:cNvPr>
          <p:cNvSpPr/>
          <p:nvPr/>
        </p:nvSpPr>
        <p:spPr>
          <a:xfrm>
            <a:off x="5419546" y="2804663"/>
            <a:ext cx="27173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err="1">
                <a:latin typeface="Calibri"/>
                <a:ea typeface="Calibri"/>
                <a:cs typeface="Arial"/>
              </a:rPr>
              <a:t>Database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021E0E4-D3BE-50A6-6A71-033EACC21E1E}"/>
              </a:ext>
            </a:extLst>
          </p:cNvPr>
          <p:cNvSpPr/>
          <p:nvPr/>
        </p:nvSpPr>
        <p:spPr>
          <a:xfrm>
            <a:off x="3921051" y="2868584"/>
            <a:ext cx="981254" cy="30192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DC548736-5646-8653-7E7F-53523DC6CE58}"/>
              </a:ext>
            </a:extLst>
          </p:cNvPr>
          <p:cNvCxnSpPr/>
          <p:nvPr/>
        </p:nvCxnSpPr>
        <p:spPr>
          <a:xfrm>
            <a:off x="1011987" y="3238680"/>
            <a:ext cx="1615296" cy="892834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DF300F4-74C9-2AC9-57C0-5C561A019E81}"/>
              </a:ext>
            </a:extLst>
          </p:cNvPr>
          <p:cNvSpPr/>
          <p:nvPr/>
        </p:nvSpPr>
        <p:spPr>
          <a:xfrm>
            <a:off x="2950234" y="3882965"/>
            <a:ext cx="2717319" cy="43132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Fatos</a:t>
            </a:r>
          </a:p>
        </p:txBody>
      </p:sp>
    </p:spTree>
    <p:extLst>
      <p:ext uri="{BB962C8B-B14F-4D97-AF65-F5344CB8AC3E}">
        <p14:creationId xmlns:p14="http://schemas.microsoft.com/office/powerpoint/2010/main" val="309576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7DC29EC1-8AC1-53A6-0EA9-86F385AC9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" t="57" r="32947" b="351"/>
          <a:stretch/>
        </p:blipFill>
        <p:spPr>
          <a:xfrm rot="16200000">
            <a:off x="3602627" y="1761863"/>
            <a:ext cx="3708328" cy="307872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A1CA16F-1E5A-7CEF-28E2-F7ADE0383458}"/>
              </a:ext>
            </a:extLst>
          </p:cNvPr>
          <p:cNvSpPr/>
          <p:nvPr/>
        </p:nvSpPr>
        <p:spPr>
          <a:xfrm>
            <a:off x="5743037" y="4389767"/>
            <a:ext cx="27173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Significado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3EC6701-B5AE-A37E-265B-CDA11B672F83}"/>
              </a:ext>
            </a:extLst>
          </p:cNvPr>
          <p:cNvSpPr/>
          <p:nvPr/>
        </p:nvSpPr>
        <p:spPr>
          <a:xfrm>
            <a:off x="394659" y="1866541"/>
            <a:ext cx="2911414" cy="231834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r>
              <a:rPr lang="pt-BR">
                <a:cs typeface="Arial"/>
              </a:rPr>
              <a:t>Nome</a:t>
            </a:r>
          </a:p>
          <a:p>
            <a:pPr algn="ctr"/>
            <a:r>
              <a:rPr lang="pt-BR">
                <a:cs typeface="Arial"/>
              </a:rPr>
              <a:t>Telefone</a:t>
            </a:r>
          </a:p>
          <a:p>
            <a:pPr algn="ctr"/>
            <a:r>
              <a:rPr lang="pt-BR" err="1">
                <a:cs typeface="Arial"/>
              </a:rPr>
              <a:t>Email</a:t>
            </a:r>
            <a:endParaRPr lang="pt-BR">
              <a:cs typeface="Arial"/>
            </a:endParaRPr>
          </a:p>
          <a:p>
            <a:pPr algn="ctr"/>
            <a:r>
              <a:rPr lang="pt-BR">
                <a:cs typeface="Arial"/>
              </a:rPr>
              <a:t>Whats app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3D946DAD-BB0A-B404-17F5-26CD723C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020000">
            <a:off x="6412403" y="2085816"/>
            <a:ext cx="2063870" cy="11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  <a:sym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  <a:sym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  <a:ea typeface="Calibri"/>
                <a:sym typeface="Calibri"/>
              </a:rPr>
              <a:t>Podemos </a:t>
            </a:r>
            <a:r>
              <a:rPr lang="en-US" sz="2400" err="1">
                <a:latin typeface="Calibri"/>
                <a:ea typeface="Calibri"/>
                <a:sym typeface="Calibri"/>
              </a:rPr>
              <a:t>considerar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uma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coleção</a:t>
            </a:r>
            <a:r>
              <a:rPr lang="en-US" sz="2400">
                <a:latin typeface="Calibri"/>
                <a:ea typeface="Calibri"/>
                <a:sym typeface="Calibri"/>
              </a:rPr>
              <a:t> de </a:t>
            </a:r>
            <a:r>
              <a:rPr lang="en-US" sz="2400" err="1">
                <a:latin typeface="Calibri"/>
                <a:ea typeface="Calibri"/>
                <a:sym typeface="Calibri"/>
              </a:rPr>
              <a:t>palavras</a:t>
            </a:r>
            <a:r>
              <a:rPr lang="en-US" sz="2400">
                <a:latin typeface="Calibri"/>
                <a:ea typeface="Calibri"/>
                <a:sym typeface="Calibri"/>
              </a:rPr>
              <a:t>, que </a:t>
            </a:r>
            <a:r>
              <a:rPr lang="en-US" sz="2400" err="1">
                <a:latin typeface="Calibri"/>
                <a:ea typeface="Calibri"/>
                <a:sym typeface="Calibri"/>
              </a:rPr>
              <a:t>dentre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elas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há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relacionamentos</a:t>
            </a:r>
            <a:r>
              <a:rPr lang="en-US" sz="2400">
                <a:latin typeface="Calibri"/>
                <a:ea typeface="Calibri"/>
                <a:sym typeface="Calibri"/>
              </a:rPr>
              <a:t> entre dados, </a:t>
            </a:r>
            <a:r>
              <a:rPr lang="en-US" sz="2400" err="1">
                <a:latin typeface="Calibri"/>
                <a:ea typeface="Calibri"/>
                <a:sym typeface="Calibri"/>
              </a:rPr>
              <a:t>constituindo</a:t>
            </a:r>
            <a:r>
              <a:rPr lang="en-US" sz="2400">
                <a:latin typeface="Calibri"/>
                <a:ea typeface="Calibri"/>
                <a:sym typeface="Calibri"/>
              </a:rPr>
              <a:t> </a:t>
            </a:r>
            <a:r>
              <a:rPr lang="en-US" sz="2400" err="1">
                <a:latin typeface="Calibri"/>
                <a:ea typeface="Calibri"/>
                <a:sym typeface="Calibri"/>
              </a:rPr>
              <a:t>então</a:t>
            </a:r>
            <a:r>
              <a:rPr lang="en-US" sz="2400">
                <a:latin typeface="Calibri"/>
                <a:ea typeface="Calibri"/>
                <a:sym typeface="Calibri"/>
              </a:rPr>
              <a:t> um banco de dados.</a:t>
            </a:r>
            <a:endParaRPr lang="pt-BR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A1CA16F-1E5A-7CEF-28E2-F7ADE0383458}"/>
              </a:ext>
            </a:extLst>
          </p:cNvPr>
          <p:cNvSpPr/>
          <p:nvPr/>
        </p:nvSpPr>
        <p:spPr>
          <a:xfrm>
            <a:off x="718151" y="4389767"/>
            <a:ext cx="7742205" cy="43132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Definição geral</a:t>
            </a:r>
          </a:p>
        </p:txBody>
      </p:sp>
    </p:spTree>
    <p:extLst>
      <p:ext uri="{BB962C8B-B14F-4D97-AF65-F5344CB8AC3E}">
        <p14:creationId xmlns:p14="http://schemas.microsoft.com/office/powerpoint/2010/main" val="3018031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4026874" y="1437918"/>
            <a:ext cx="442615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Contexto</a:t>
            </a:r>
            <a:r>
              <a:rPr lang="en-US" sz="2400">
                <a:latin typeface="Calibri"/>
                <a:ea typeface="Calibri"/>
              </a:rPr>
              <a:t> - </a:t>
            </a:r>
            <a:r>
              <a:rPr lang="en-US" sz="2400" err="1">
                <a:latin typeface="Calibri"/>
                <a:ea typeface="Calibri"/>
              </a:rPr>
              <a:t>representação</a:t>
            </a:r>
            <a:r>
              <a:rPr lang="en-US" sz="2400">
                <a:latin typeface="Calibri"/>
                <a:ea typeface="Calibri"/>
              </a:rPr>
              <a:t> do </a:t>
            </a:r>
            <a:r>
              <a:rPr lang="en-US" sz="2400" err="1">
                <a:latin typeface="Calibri"/>
                <a:ea typeface="Calibri"/>
              </a:rPr>
              <a:t>mundo</a:t>
            </a:r>
            <a:r>
              <a:rPr lang="en-US" sz="2400">
                <a:latin typeface="Calibri"/>
                <a:ea typeface="Calibri"/>
              </a:rPr>
              <a:t> real;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Coerência</a:t>
            </a:r>
            <a:r>
              <a:rPr lang="en-US" sz="2400">
                <a:latin typeface="Calibri"/>
                <a:ea typeface="Calibri"/>
              </a:rPr>
              <a:t>;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Propósito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A1CA16F-1E5A-7CEF-28E2-F7ADE0383458}"/>
              </a:ext>
            </a:extLst>
          </p:cNvPr>
          <p:cNvSpPr/>
          <p:nvPr/>
        </p:nvSpPr>
        <p:spPr>
          <a:xfrm>
            <a:off x="718151" y="4389767"/>
            <a:ext cx="7742205" cy="431321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Uso + restrito</a:t>
            </a:r>
            <a:endParaRPr lang="pt-BR"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6C92A6F5-2507-E87F-AB96-28DD457A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199197"/>
            <a:ext cx="2764766" cy="1553832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D9E5EF4D-0237-ACDD-F9EB-E7A374255A34}"/>
              </a:ext>
            </a:extLst>
          </p:cNvPr>
          <p:cNvSpPr/>
          <p:nvPr/>
        </p:nvSpPr>
        <p:spPr>
          <a:xfrm rot="10800000">
            <a:off x="3426757" y="2006722"/>
            <a:ext cx="485236" cy="203798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74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6C92A6F5-2507-E87F-AB96-28DD457A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94" y="2727564"/>
            <a:ext cx="1912908" cy="1100946"/>
          </a:xfrm>
          <a:prstGeom prst="rect">
            <a:avLst/>
          </a:prstGeom>
        </p:spPr>
      </p:pic>
      <p:pic>
        <p:nvPicPr>
          <p:cNvPr id="5" name="Gráfico 5" descr="Abrir pasta com preenchimento sólido">
            <a:extLst>
              <a:ext uri="{FF2B5EF4-FFF2-40B4-BE49-F238E27FC236}">
                <a16:creationId xmlns:a16="http://schemas.microsoft.com/office/drawing/2014/main" id="{4DE7EFAB-5C2C-DDA8-58FF-56EBAB34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7593" y="4109409"/>
            <a:ext cx="914400" cy="914400"/>
          </a:xfrm>
          <a:prstGeom prst="rect">
            <a:avLst/>
          </a:prstGeom>
        </p:spPr>
      </p:pic>
      <p:pic>
        <p:nvPicPr>
          <p:cNvPr id="6" name="Gráfico 6" descr="Baixar com preenchimento sólido">
            <a:extLst>
              <a:ext uri="{FF2B5EF4-FFF2-40B4-BE49-F238E27FC236}">
                <a16:creationId xmlns:a16="http://schemas.microsoft.com/office/drawing/2014/main" id="{23C1C54F-6AEE-B13B-09F8-ECD1EFBE4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18" y="4036623"/>
            <a:ext cx="914400" cy="914400"/>
          </a:xfrm>
          <a:prstGeom prst="rect">
            <a:avLst/>
          </a:prstGeom>
        </p:spPr>
      </p:pic>
      <p:pic>
        <p:nvPicPr>
          <p:cNvPr id="7" name="Gráfico 7" descr="Banco de dados estrutura de tópicos">
            <a:extLst>
              <a:ext uri="{FF2B5EF4-FFF2-40B4-BE49-F238E27FC236}">
                <a16:creationId xmlns:a16="http://schemas.microsoft.com/office/drawing/2014/main" id="{F8FE308F-17E5-10B5-F668-095B04927E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0522" y="3122763"/>
            <a:ext cx="914400" cy="914400"/>
          </a:xfrm>
          <a:prstGeom prst="rect">
            <a:avLst/>
          </a:prstGeom>
        </p:spPr>
      </p:pic>
      <p:pic>
        <p:nvPicPr>
          <p:cNvPr id="8" name="Gráfico 8" descr="Imagens com preenchimento sólido">
            <a:extLst>
              <a:ext uri="{FF2B5EF4-FFF2-40B4-BE49-F238E27FC236}">
                <a16:creationId xmlns:a16="http://schemas.microsoft.com/office/drawing/2014/main" id="{E35028EB-257A-D0D0-C739-DD3A24A242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347" y="2944842"/>
            <a:ext cx="914400" cy="914400"/>
          </a:xfrm>
          <a:prstGeom prst="rect">
            <a:avLst/>
          </a:prstGeom>
        </p:spPr>
      </p:pic>
      <p:pic>
        <p:nvPicPr>
          <p:cNvPr id="9" name="Gráfico 9" descr="Web design estrutura de tópicos">
            <a:extLst>
              <a:ext uri="{FF2B5EF4-FFF2-40B4-BE49-F238E27FC236}">
                <a16:creationId xmlns:a16="http://schemas.microsoft.com/office/drawing/2014/main" id="{0538CA86-3421-3BD0-D143-B325A83486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64873" y="1933934"/>
            <a:ext cx="914400" cy="914400"/>
          </a:xfrm>
          <a:prstGeom prst="rect">
            <a:avLst/>
          </a:prstGeom>
        </p:spPr>
      </p:pic>
      <p:pic>
        <p:nvPicPr>
          <p:cNvPr id="10" name="Gráfico 10" descr="Ativar/Desativar com preenchimento sólido">
            <a:extLst>
              <a:ext uri="{FF2B5EF4-FFF2-40B4-BE49-F238E27FC236}">
                <a16:creationId xmlns:a16="http://schemas.microsoft.com/office/drawing/2014/main" id="{97CE7D79-40C3-FDC5-3A55-01028A015B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314" y="1623923"/>
            <a:ext cx="914400" cy="91440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0B5B3CD-DDA6-4950-3F5E-E964D213557B}"/>
              </a:ext>
            </a:extLst>
          </p:cNvPr>
          <p:cNvSpPr/>
          <p:nvPr/>
        </p:nvSpPr>
        <p:spPr>
          <a:xfrm>
            <a:off x="2540825" y="2944065"/>
            <a:ext cx="754811" cy="6577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41E7D4B-9BCF-E658-6C0D-D4CE84A13E75}"/>
              </a:ext>
            </a:extLst>
          </p:cNvPr>
          <p:cNvSpPr/>
          <p:nvPr/>
        </p:nvSpPr>
        <p:spPr>
          <a:xfrm>
            <a:off x="5463023" y="2944065"/>
            <a:ext cx="754811" cy="65776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2" descr="Desenho de um cachorro&#10;&#10;Descrição gerada automaticamente">
            <a:extLst>
              <a:ext uri="{FF2B5EF4-FFF2-40B4-BE49-F238E27FC236}">
                <a16:creationId xmlns:a16="http://schemas.microsoft.com/office/drawing/2014/main" id="{4F0C5939-8A9A-DC74-5D72-8BAD314828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87297" y="2490338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Conversa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Diagrama 12">
            <a:extLst>
              <a:ext uri="{FF2B5EF4-FFF2-40B4-BE49-F238E27FC236}">
                <a16:creationId xmlns:a16="http://schemas.microsoft.com/office/drawing/2014/main" id="{C89E0CA1-15B9-EA1A-ECF9-8F6ADC7AED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308026"/>
              </p:ext>
            </p:extLst>
          </p:nvPr>
        </p:nvGraphicFramePr>
        <p:xfrm>
          <a:off x="1185334" y="1663700"/>
          <a:ext cx="7376583" cy="308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74CAA09-8CB0-313D-E2B1-1D86A78926BC}"/>
              </a:ext>
            </a:extLst>
          </p:cNvPr>
          <p:cNvGrpSpPr/>
          <p:nvPr/>
        </p:nvGrpSpPr>
        <p:grpSpPr>
          <a:xfrm>
            <a:off x="486097" y="1481050"/>
            <a:ext cx="8171808" cy="3126832"/>
            <a:chOff x="367484" y="1481050"/>
            <a:chExt cx="7872150" cy="3083700"/>
          </a:xfrm>
        </p:grpSpPr>
        <p:sp>
          <p:nvSpPr>
            <p:cNvPr id="3" name="Google Shape;231;g116d3f5ae16_1_0">
              <a:extLst>
                <a:ext uri="{FF2B5EF4-FFF2-40B4-BE49-F238E27FC236}">
                  <a16:creationId xmlns:a16="http://schemas.microsoft.com/office/drawing/2014/main" id="{F3800A3F-1FE6-D2CC-FEA4-94A6D08B4115}"/>
                </a:ext>
              </a:extLst>
            </p:cNvPr>
            <p:cNvSpPr txBox="1"/>
            <p:nvPr/>
          </p:nvSpPr>
          <p:spPr>
            <a:xfrm>
              <a:off x="565525" y="1481050"/>
              <a:ext cx="7674109" cy="30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latin typeface="Calibri"/>
                <a:ea typeface="Calibri"/>
                <a:sym typeface="Calibri"/>
              </a:endParaRPr>
            </a:p>
            <a:p>
              <a:pPr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latin typeface="Calibri"/>
                <a:ea typeface="Calibri"/>
              </a:endParaRPr>
            </a:p>
            <a:p>
              <a:pPr algn="just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  <a:p>
              <a:pPr algn="just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4" name="Imagem 2" descr="Tela de computador com ícones coloridos&#10;&#10;Descrição gerada automaticamente">
              <a:extLst>
                <a:ext uri="{FF2B5EF4-FFF2-40B4-BE49-F238E27FC236}">
                  <a16:creationId xmlns:a16="http://schemas.microsoft.com/office/drawing/2014/main" id="{23FE6F8F-3540-C425-00A0-3939C12D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013" y="3083404"/>
              <a:ext cx="2257964" cy="1305823"/>
            </a:xfrm>
            <a:prstGeom prst="rect">
              <a:avLst/>
            </a:prstGeom>
          </p:spPr>
        </p:pic>
        <p:sp>
          <p:nvSpPr>
            <p:cNvPr id="17" name="Seta: Curva para a Direita 16">
              <a:extLst>
                <a:ext uri="{FF2B5EF4-FFF2-40B4-BE49-F238E27FC236}">
                  <a16:creationId xmlns:a16="http://schemas.microsoft.com/office/drawing/2014/main" id="{68F5E85D-C245-D8C3-CBC3-B932124B936F}"/>
                </a:ext>
              </a:extLst>
            </p:cNvPr>
            <p:cNvSpPr/>
            <p:nvPr/>
          </p:nvSpPr>
          <p:spPr>
            <a:xfrm>
              <a:off x="367484" y="2524390"/>
              <a:ext cx="733245" cy="12184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83DCDD1-FA87-286D-DF1A-D0E601C352BC}"/>
                </a:ext>
              </a:extLst>
            </p:cNvPr>
            <p:cNvSpPr/>
            <p:nvPr/>
          </p:nvSpPr>
          <p:spPr>
            <a:xfrm>
              <a:off x="653453" y="2351776"/>
              <a:ext cx="2167385" cy="43132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>
                  <a:latin typeface="Calibri"/>
                  <a:ea typeface="Calibri"/>
                  <a:cs typeface="Arial"/>
                </a:rPr>
                <a:t>Ações</a:t>
              </a:r>
              <a:endParaRPr lang="pt-BR"/>
            </a:p>
          </p:txBody>
        </p:sp>
        <p:pic>
          <p:nvPicPr>
            <p:cNvPr id="20" name="Imagem 20" descr="Tela de celular com imagem de um computador&#10;&#10;Descrição gerada automaticamente">
              <a:extLst>
                <a:ext uri="{FF2B5EF4-FFF2-40B4-BE49-F238E27FC236}">
                  <a16:creationId xmlns:a16="http://schemas.microsoft.com/office/drawing/2014/main" id="{BD0E7DAF-3286-A645-E80B-33FDB219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5013" y="2522688"/>
              <a:ext cx="2290314" cy="1295041"/>
            </a:xfrm>
            <a:prstGeom prst="rect">
              <a:avLst/>
            </a:prstGeom>
          </p:spPr>
        </p:pic>
        <p:sp>
          <p:nvSpPr>
            <p:cNvPr id="21" name="Seta: para a Direita Listrada 20">
              <a:extLst>
                <a:ext uri="{FF2B5EF4-FFF2-40B4-BE49-F238E27FC236}">
                  <a16:creationId xmlns:a16="http://schemas.microsoft.com/office/drawing/2014/main" id="{6B076098-0E0E-D16E-D7EF-116411B441AA}"/>
                </a:ext>
              </a:extLst>
            </p:cNvPr>
            <p:cNvSpPr/>
            <p:nvPr/>
          </p:nvSpPr>
          <p:spPr>
            <a:xfrm>
              <a:off x="3473555" y="3024938"/>
              <a:ext cx="1876244" cy="636197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16BC7FA0-906A-542A-A7DC-B30EB0B09F0E}"/>
                </a:ext>
              </a:extLst>
            </p:cNvPr>
            <p:cNvSpPr/>
            <p:nvPr/>
          </p:nvSpPr>
          <p:spPr>
            <a:xfrm>
              <a:off x="3413906" y="4087842"/>
              <a:ext cx="4701393" cy="431321"/>
            </a:xfrm>
            <a:prstGeom prst="round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>
                  <a:latin typeface="Calibri"/>
                  <a:ea typeface="Calibri"/>
                  <a:cs typeface="Arial"/>
                </a:rPr>
                <a:t>Mudança de estado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19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74CAA09-8CB0-313D-E2B1-1D86A78926BC}"/>
              </a:ext>
            </a:extLst>
          </p:cNvPr>
          <p:cNvGrpSpPr/>
          <p:nvPr/>
        </p:nvGrpSpPr>
        <p:grpSpPr>
          <a:xfrm>
            <a:off x="486097" y="1481050"/>
            <a:ext cx="8171808" cy="3126832"/>
            <a:chOff x="367484" y="1481050"/>
            <a:chExt cx="7872150" cy="3083700"/>
          </a:xfrm>
        </p:grpSpPr>
        <p:sp>
          <p:nvSpPr>
            <p:cNvPr id="3" name="Google Shape;231;g116d3f5ae16_1_0">
              <a:extLst>
                <a:ext uri="{FF2B5EF4-FFF2-40B4-BE49-F238E27FC236}">
                  <a16:creationId xmlns:a16="http://schemas.microsoft.com/office/drawing/2014/main" id="{F3800A3F-1FE6-D2CC-FEA4-94A6D08B4115}"/>
                </a:ext>
              </a:extLst>
            </p:cNvPr>
            <p:cNvSpPr txBox="1"/>
            <p:nvPr/>
          </p:nvSpPr>
          <p:spPr>
            <a:xfrm>
              <a:off x="565525" y="1481050"/>
              <a:ext cx="7674109" cy="30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latin typeface="Calibri"/>
                <a:ea typeface="Calibri"/>
                <a:sym typeface="Calibri"/>
              </a:endParaRPr>
            </a:p>
            <a:p>
              <a:pPr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latin typeface="Calibri"/>
                <a:ea typeface="Calibri"/>
              </a:endParaRPr>
            </a:p>
            <a:p>
              <a:pPr algn="just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  <a:p>
              <a:pPr algn="just">
                <a:lnSpc>
                  <a:spcPct val="114999"/>
                </a:lnSpc>
                <a:spcBef>
                  <a:spcPts val="1000"/>
                </a:spcBef>
              </a:pPr>
              <a:endPara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4" name="Imagem 2" descr="Tela de computador com ícones coloridos&#10;&#10;Descrição gerada automaticamente">
              <a:extLst>
                <a:ext uri="{FF2B5EF4-FFF2-40B4-BE49-F238E27FC236}">
                  <a16:creationId xmlns:a16="http://schemas.microsoft.com/office/drawing/2014/main" id="{23FE6F8F-3540-C425-00A0-3939C12D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013" y="3083404"/>
              <a:ext cx="2257964" cy="1305823"/>
            </a:xfrm>
            <a:prstGeom prst="rect">
              <a:avLst/>
            </a:prstGeom>
          </p:spPr>
        </p:pic>
        <p:sp>
          <p:nvSpPr>
            <p:cNvPr id="17" name="Seta: Curva para a Direita 16">
              <a:extLst>
                <a:ext uri="{FF2B5EF4-FFF2-40B4-BE49-F238E27FC236}">
                  <a16:creationId xmlns:a16="http://schemas.microsoft.com/office/drawing/2014/main" id="{68F5E85D-C245-D8C3-CBC3-B932124B936F}"/>
                </a:ext>
              </a:extLst>
            </p:cNvPr>
            <p:cNvSpPr/>
            <p:nvPr/>
          </p:nvSpPr>
          <p:spPr>
            <a:xfrm>
              <a:off x="367484" y="2524390"/>
              <a:ext cx="733245" cy="12184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83DCDD1-FA87-286D-DF1A-D0E601C352BC}"/>
                </a:ext>
              </a:extLst>
            </p:cNvPr>
            <p:cNvSpPr/>
            <p:nvPr/>
          </p:nvSpPr>
          <p:spPr>
            <a:xfrm>
              <a:off x="653453" y="2351776"/>
              <a:ext cx="2167385" cy="43132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400">
                  <a:latin typeface="Calibri"/>
                  <a:ea typeface="Calibri"/>
                  <a:cs typeface="Arial"/>
                </a:rPr>
                <a:t>Ações</a:t>
              </a:r>
              <a:endParaRPr lang="pt-BR"/>
            </a:p>
          </p:txBody>
        </p:sp>
        <p:pic>
          <p:nvPicPr>
            <p:cNvPr id="20" name="Imagem 20" descr="Tela de celular com imagem de um computador&#10;&#10;Descrição gerada automaticamente">
              <a:extLst>
                <a:ext uri="{FF2B5EF4-FFF2-40B4-BE49-F238E27FC236}">
                  <a16:creationId xmlns:a16="http://schemas.microsoft.com/office/drawing/2014/main" id="{BD0E7DAF-3286-A645-E80B-33FDB219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5013" y="2522688"/>
              <a:ext cx="2290314" cy="1295041"/>
            </a:xfrm>
            <a:prstGeom prst="rect">
              <a:avLst/>
            </a:prstGeom>
          </p:spPr>
        </p:pic>
        <p:sp>
          <p:nvSpPr>
            <p:cNvPr id="21" name="Seta: para a Direita Listrada 20">
              <a:extLst>
                <a:ext uri="{FF2B5EF4-FFF2-40B4-BE49-F238E27FC236}">
                  <a16:creationId xmlns:a16="http://schemas.microsoft.com/office/drawing/2014/main" id="{6B076098-0E0E-D16E-D7EF-116411B441AA}"/>
                </a:ext>
              </a:extLst>
            </p:cNvPr>
            <p:cNvSpPr/>
            <p:nvPr/>
          </p:nvSpPr>
          <p:spPr>
            <a:xfrm>
              <a:off x="3473555" y="3024938"/>
              <a:ext cx="1876244" cy="636197"/>
            </a:xfrm>
            <a:prstGeom prst="stripedRight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16BC7FA0-906A-542A-A7DC-B30EB0B09F0E}"/>
                </a:ext>
              </a:extLst>
            </p:cNvPr>
            <p:cNvSpPr/>
            <p:nvPr/>
          </p:nvSpPr>
          <p:spPr>
            <a:xfrm>
              <a:off x="3413906" y="4087842"/>
              <a:ext cx="4701393" cy="431321"/>
            </a:xfrm>
            <a:prstGeom prst="round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>
                  <a:latin typeface="Calibri"/>
                  <a:ea typeface="Calibri"/>
                  <a:cs typeface="Arial"/>
                </a:rPr>
                <a:t>Mudança de estado</a:t>
              </a:r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62F9CB68-9B33-B4FC-4629-656CE59777CE}"/>
              </a:ext>
            </a:extLst>
          </p:cNvPr>
          <p:cNvSpPr/>
          <p:nvPr/>
        </p:nvSpPr>
        <p:spPr>
          <a:xfrm>
            <a:off x="5786168" y="3494690"/>
            <a:ext cx="3040809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Reflexo "imediato"</a:t>
            </a:r>
            <a:endParaRPr lang="pt-BR" sz="1800">
              <a:latin typeface="Calibri"/>
              <a:ea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A6C3AEB-B996-6BAB-7458-EBDECFA39739}"/>
              </a:ext>
            </a:extLst>
          </p:cNvPr>
          <p:cNvSpPr/>
          <p:nvPr/>
        </p:nvSpPr>
        <p:spPr>
          <a:xfrm>
            <a:off x="568729" y="1632147"/>
            <a:ext cx="3630114" cy="4373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Confiável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13E849D-AE5C-12A4-6539-76D0FD8D1FDC}"/>
              </a:ext>
            </a:extLst>
          </p:cNvPr>
          <p:cNvSpPr/>
          <p:nvPr/>
        </p:nvSpPr>
        <p:spPr>
          <a:xfrm>
            <a:off x="4482964" y="1632147"/>
            <a:ext cx="4233964" cy="4373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Acurado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04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62F9CB68-9B33-B4FC-4629-656CE59777CE}"/>
              </a:ext>
            </a:extLst>
          </p:cNvPr>
          <p:cNvSpPr/>
          <p:nvPr/>
        </p:nvSpPr>
        <p:spPr>
          <a:xfrm>
            <a:off x="653451" y="1629228"/>
            <a:ext cx="1973291" cy="5715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Tamanho?</a:t>
            </a:r>
            <a:endParaRPr lang="pt-BR" sz="1800">
              <a:latin typeface="Calibri"/>
              <a:ea typeface="Calibri"/>
              <a:cs typeface="Calibri"/>
            </a:endParaRPr>
          </a:p>
        </p:txBody>
      </p:sp>
      <p:pic>
        <p:nvPicPr>
          <p:cNvPr id="7" name="Imagem 17" descr="Uma imagem contendo Gráfico&#10;&#10;Descrição gerada automaticamente">
            <a:extLst>
              <a:ext uri="{FF2B5EF4-FFF2-40B4-BE49-F238E27FC236}">
                <a16:creationId xmlns:a16="http://schemas.microsoft.com/office/drawing/2014/main" id="{2B048BB0-FBDE-9DF5-96C4-6719EC370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69" r="303" b="429"/>
          <a:stretch/>
        </p:blipFill>
        <p:spPr>
          <a:xfrm>
            <a:off x="3502325" y="2404074"/>
            <a:ext cx="2142662" cy="2545914"/>
          </a:xfrm>
          <a:prstGeom prst="rect">
            <a:avLst/>
          </a:prstGeom>
        </p:spPr>
      </p:pic>
      <p:pic>
        <p:nvPicPr>
          <p:cNvPr id="8" name="Imagem 5" descr="Ícone&#10;&#10;Descrição gerada automaticamente">
            <a:extLst>
              <a:ext uri="{FF2B5EF4-FFF2-40B4-BE49-F238E27FC236}">
                <a16:creationId xmlns:a16="http://schemas.microsoft.com/office/drawing/2014/main" id="{2DCF1213-482B-63D0-25B3-B1D59768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75" y="2655857"/>
            <a:ext cx="1956040" cy="1945257"/>
          </a:xfrm>
          <a:prstGeom prst="rect">
            <a:avLst/>
          </a:prstGeom>
        </p:spPr>
      </p:pic>
      <p:pic>
        <p:nvPicPr>
          <p:cNvPr id="9" name="Imagem 6" descr="Ícone&#10;&#10;Descrição gerada automaticamente">
            <a:extLst>
              <a:ext uri="{FF2B5EF4-FFF2-40B4-BE49-F238E27FC236}">
                <a16:creationId xmlns:a16="http://schemas.microsoft.com/office/drawing/2014/main" id="{92EF702C-9B50-75B8-4482-E93AF9269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697403" y="3056288"/>
            <a:ext cx="2063870" cy="1154862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532C8BB-E74F-D869-2A21-3BD00A586B11}"/>
              </a:ext>
            </a:extLst>
          </p:cNvPr>
          <p:cNvCxnSpPr/>
          <p:nvPr/>
        </p:nvCxnSpPr>
        <p:spPr>
          <a:xfrm flipV="1">
            <a:off x="577970" y="4883628"/>
            <a:ext cx="7988060" cy="12940"/>
          </a:xfrm>
          <a:prstGeom prst="straightConnector1">
            <a:avLst/>
          </a:prstGeom>
          <a:ln>
            <a:solidFill>
              <a:srgbClr val="EA4E60"/>
            </a:solidFill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71ACFB-A753-BC5C-B026-3C334AB14CBB}"/>
              </a:ext>
            </a:extLst>
          </p:cNvPr>
          <p:cNvSpPr txBox="1"/>
          <p:nvPr/>
        </p:nvSpPr>
        <p:spPr>
          <a:xfrm>
            <a:off x="399511" y="4502449"/>
            <a:ext cx="10179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Centenas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6C6DB07-B416-4020-6E66-1C55E9FB6DB5}"/>
              </a:ext>
            </a:extLst>
          </p:cNvPr>
          <p:cNvSpPr txBox="1"/>
          <p:nvPr/>
        </p:nvSpPr>
        <p:spPr>
          <a:xfrm>
            <a:off x="8055454" y="4513232"/>
            <a:ext cx="10179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Bilhões</a:t>
            </a:r>
          </a:p>
        </p:txBody>
      </p:sp>
    </p:spTree>
    <p:extLst>
      <p:ext uri="{BB962C8B-B14F-4D97-AF65-F5344CB8AC3E}">
        <p14:creationId xmlns:p14="http://schemas.microsoft.com/office/powerpoint/2010/main" val="379479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62F9CB68-9B33-B4FC-4629-656CE59777CE}"/>
              </a:ext>
            </a:extLst>
          </p:cNvPr>
          <p:cNvSpPr/>
          <p:nvPr/>
        </p:nvSpPr>
        <p:spPr>
          <a:xfrm>
            <a:off x="6109658" y="1413568"/>
            <a:ext cx="2534007" cy="442104"/>
          </a:xfrm>
          <a:prstGeom prst="wedgeRoundRectCallou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Complexidade</a:t>
            </a:r>
            <a:endParaRPr lang="pt-BR" sz="1800">
              <a:latin typeface="Calibri"/>
              <a:ea typeface="Calibri"/>
              <a:cs typeface="Calibri"/>
            </a:endParaRPr>
          </a:p>
        </p:txBody>
      </p:sp>
      <p:pic>
        <p:nvPicPr>
          <p:cNvPr id="8" name="Imagem 5" descr="Ícone&#10;&#10;Descrição gerada automaticamente">
            <a:extLst>
              <a:ext uri="{FF2B5EF4-FFF2-40B4-BE49-F238E27FC236}">
                <a16:creationId xmlns:a16="http://schemas.microsoft.com/office/drawing/2014/main" id="{2DCF1213-482B-63D0-25B3-B1D59768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9" y="1857913"/>
            <a:ext cx="1956040" cy="1945257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0E08BF16-0BD0-77C9-F853-8822BEF5C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381" y="1821791"/>
            <a:ext cx="4986067" cy="2783097"/>
          </a:xfrm>
          <a:prstGeom prst="rect">
            <a:avLst/>
          </a:prstGeom>
        </p:spPr>
      </p:pic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5D3356D1-1ED9-1FCE-8476-B597B2A70468}"/>
              </a:ext>
            </a:extLst>
          </p:cNvPr>
          <p:cNvSpPr/>
          <p:nvPr/>
        </p:nvSpPr>
        <p:spPr>
          <a:xfrm>
            <a:off x="2955591" y="2572080"/>
            <a:ext cx="1947664" cy="645096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4982ABF-62FA-3BEB-ADBC-058004878DEF}"/>
              </a:ext>
            </a:extLst>
          </p:cNvPr>
          <p:cNvSpPr/>
          <p:nvPr/>
        </p:nvSpPr>
        <p:spPr>
          <a:xfrm>
            <a:off x="564540" y="4458577"/>
            <a:ext cx="7985863" cy="43735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A5A5A5"/>
                </a:solidFill>
                <a:latin typeface="Calibri"/>
                <a:ea typeface="Calibri"/>
                <a:cs typeface="Arial"/>
              </a:rPr>
              <a:t>Manutenção do modelo e estado do </a:t>
            </a:r>
            <a:r>
              <a:rPr lang="pt-BR" sz="2000" err="1">
                <a:solidFill>
                  <a:srgbClr val="A5A5A5"/>
                </a:solidFill>
                <a:latin typeface="Calibri"/>
                <a:ea typeface="Calibri"/>
                <a:cs typeface="Arial"/>
              </a:rPr>
              <a:t>bd</a:t>
            </a:r>
          </a:p>
        </p:txBody>
      </p:sp>
    </p:spTree>
    <p:extLst>
      <p:ext uri="{BB962C8B-B14F-4D97-AF65-F5344CB8AC3E}">
        <p14:creationId xmlns:p14="http://schemas.microsoft.com/office/powerpoint/2010/main" val="151877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3832780" y="2570134"/>
            <a:ext cx="4426156" cy="224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ea typeface="Calibri"/>
              </a:rPr>
              <a:t>60 </a:t>
            </a:r>
            <a:r>
              <a:rPr lang="en-US" sz="2400" err="1">
                <a:latin typeface="Calibri"/>
                <a:ea typeface="Calibri"/>
              </a:rPr>
              <a:t>milhões</a:t>
            </a:r>
            <a:r>
              <a:rPr lang="en-US" sz="2400">
                <a:latin typeface="Calibri"/>
                <a:ea typeface="Calibri"/>
              </a:rPr>
              <a:t> de users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ea typeface="Calibri"/>
              </a:rPr>
              <a:t>42 Terabytes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ea typeface="Calibri"/>
              </a:rPr>
              <a:t>SGBD </a:t>
            </a:r>
            <a:r>
              <a:rPr lang="en-US" sz="2400" err="1">
                <a:latin typeface="Calibri"/>
                <a:ea typeface="Calibri"/>
              </a:rPr>
              <a:t>distribuído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EC0E140-1640-7D64-BD4F-92183F4A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B3C7980-6F20-FBBB-B7FC-0B4B5EB65AEC}"/>
              </a:ext>
            </a:extLst>
          </p:cNvPr>
          <p:cNvSpPr/>
          <p:nvPr/>
        </p:nvSpPr>
        <p:spPr>
          <a:xfrm>
            <a:off x="858329" y="1435134"/>
            <a:ext cx="2285999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 o tamanho real disso tudo?</a:t>
            </a:r>
            <a:endParaRPr lang="pt-BR"/>
          </a:p>
        </p:txBody>
      </p:sp>
      <p:pic>
        <p:nvPicPr>
          <p:cNvPr id="7" name="Imagem 7" descr="Logotipo, nome da empresa&#10;&#10;Descrição gerada automaticamente">
            <a:extLst>
              <a:ext uri="{FF2B5EF4-FFF2-40B4-BE49-F238E27FC236}">
                <a16:creationId xmlns:a16="http://schemas.microsoft.com/office/drawing/2014/main" id="{528578CF-8616-8C40-F403-9F5100667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37" t="28346" r="392" b="31102"/>
          <a:stretch/>
        </p:blipFill>
        <p:spPr>
          <a:xfrm>
            <a:off x="6154948" y="1944178"/>
            <a:ext cx="2117611" cy="84282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378424A-4626-6550-939D-41147C333D67}"/>
              </a:ext>
            </a:extLst>
          </p:cNvPr>
          <p:cNvSpPr/>
          <p:nvPr/>
        </p:nvSpPr>
        <p:spPr>
          <a:xfrm>
            <a:off x="3556779" y="1772190"/>
            <a:ext cx="5337593" cy="3180989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0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EC0E140-1640-7D64-BD4F-92183F4A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B3C7980-6F20-FBBB-B7FC-0B4B5EB65AEC}"/>
              </a:ext>
            </a:extLst>
          </p:cNvPr>
          <p:cNvSpPr/>
          <p:nvPr/>
        </p:nvSpPr>
        <p:spPr>
          <a:xfrm>
            <a:off x="858329" y="1435134"/>
            <a:ext cx="2285999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err="1">
                <a:latin typeface="Calibri"/>
                <a:ea typeface="Calibri"/>
                <a:cs typeface="Arial"/>
              </a:rPr>
              <a:t>BDs</a:t>
            </a:r>
            <a:r>
              <a:rPr lang="pt-BR" sz="2400">
                <a:latin typeface="Calibri"/>
                <a:ea typeface="Calibri"/>
                <a:cs typeface="Arial"/>
              </a:rPr>
              <a:t>?</a:t>
            </a:r>
          </a:p>
        </p:txBody>
      </p:sp>
      <p:pic>
        <p:nvPicPr>
          <p:cNvPr id="2" name="Imagem 2" descr="Computador com a imagem de um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8B135A6-7003-F843-3441-D6ED20A20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240" y="2037452"/>
            <a:ext cx="4608662" cy="258900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78A43D6-A632-B802-E34A-87054C631DA5}"/>
              </a:ext>
            </a:extLst>
          </p:cNvPr>
          <p:cNvSpPr/>
          <p:nvPr/>
        </p:nvSpPr>
        <p:spPr>
          <a:xfrm>
            <a:off x="3446252" y="4422115"/>
            <a:ext cx="2242866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Manualmente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7AA48B8-E885-1800-9649-040BDD006491}"/>
              </a:ext>
            </a:extLst>
          </p:cNvPr>
          <p:cNvSpPr/>
          <p:nvPr/>
        </p:nvSpPr>
        <p:spPr>
          <a:xfrm>
            <a:off x="5915564" y="1963586"/>
            <a:ext cx="2242866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Sistema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63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EC0E140-1640-7D64-BD4F-92183F4A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B3C7980-6F20-FBBB-B7FC-0B4B5EB65AEC}"/>
              </a:ext>
            </a:extLst>
          </p:cNvPr>
          <p:cNvSpPr/>
          <p:nvPr/>
        </p:nvSpPr>
        <p:spPr>
          <a:xfrm>
            <a:off x="858329" y="1435134"/>
            <a:ext cx="2285999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err="1">
                <a:latin typeface="Calibri"/>
                <a:ea typeface="Calibri"/>
                <a:cs typeface="Arial"/>
              </a:rPr>
              <a:t>BDs</a:t>
            </a:r>
            <a:r>
              <a:rPr lang="pt-BR" sz="2400">
                <a:latin typeface="Calibri"/>
                <a:ea typeface="Calibri"/>
                <a:cs typeface="Arial"/>
              </a:rPr>
              <a:t>?</a:t>
            </a:r>
          </a:p>
        </p:txBody>
      </p:sp>
      <p:pic>
        <p:nvPicPr>
          <p:cNvPr id="2" name="Imagem 2" descr="Computador com a imagem de um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8B135A6-7003-F843-3441-D6ED20A20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240" y="2037452"/>
            <a:ext cx="4608662" cy="258900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78A43D6-A632-B802-E34A-87054C631DA5}"/>
              </a:ext>
            </a:extLst>
          </p:cNvPr>
          <p:cNvSpPr/>
          <p:nvPr/>
        </p:nvSpPr>
        <p:spPr>
          <a:xfrm>
            <a:off x="3446252" y="4422115"/>
            <a:ext cx="2242866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Manualmente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7AA48B8-E885-1800-9649-040BDD006491}"/>
              </a:ext>
            </a:extLst>
          </p:cNvPr>
          <p:cNvSpPr/>
          <p:nvPr/>
        </p:nvSpPr>
        <p:spPr>
          <a:xfrm>
            <a:off x="5915564" y="1963586"/>
            <a:ext cx="2242866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Sistema</a:t>
            </a:r>
            <a:endParaRPr lang="pt-BR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10655491-D843-1F09-3E1C-96AB4FDD62DA}"/>
              </a:ext>
            </a:extLst>
          </p:cNvPr>
          <p:cNvSpPr/>
          <p:nvPr/>
        </p:nvSpPr>
        <p:spPr>
          <a:xfrm>
            <a:off x="6001828" y="1607661"/>
            <a:ext cx="1779197" cy="4313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SGBD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B824D8A2-C285-59CD-B9AE-E519BE226A74}"/>
              </a:ext>
            </a:extLst>
          </p:cNvPr>
          <p:cNvSpPr/>
          <p:nvPr/>
        </p:nvSpPr>
        <p:spPr>
          <a:xfrm>
            <a:off x="7036998" y="1219472"/>
            <a:ext cx="1779197" cy="431321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DBMS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53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97874" y="1580686"/>
            <a:ext cx="7766139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SGBDs - Sistemas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Gerenciamento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5650FB1-208D-5546-A270-367A21F73837}"/>
              </a:ext>
            </a:extLst>
          </p:cNvPr>
          <p:cNvGrpSpPr/>
          <p:nvPr/>
        </p:nvGrpSpPr>
        <p:grpSpPr>
          <a:xfrm>
            <a:off x="7090912" y="3300682"/>
            <a:ext cx="1744693" cy="1690778"/>
            <a:chOff x="6864469" y="3451644"/>
            <a:chExt cx="1744693" cy="1690778"/>
          </a:xfrm>
        </p:grpSpPr>
        <p:pic>
          <p:nvPicPr>
            <p:cNvPr id="2" name="Gráfico 2" descr="Banco de dados com preenchimento sólido">
              <a:extLst>
                <a:ext uri="{FF2B5EF4-FFF2-40B4-BE49-F238E27FC236}">
                  <a16:creationId xmlns:a16="http://schemas.microsoft.com/office/drawing/2014/main" id="{63E6D4DB-93AB-260E-BA82-141BA60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6215" y="3451644"/>
              <a:ext cx="1582947" cy="1604513"/>
            </a:xfrm>
            <a:prstGeom prst="rect">
              <a:avLst/>
            </a:prstGeom>
          </p:spPr>
        </p:pic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14D1C306-78A7-D06E-E897-489BF6363D35}"/>
                </a:ext>
              </a:extLst>
            </p:cNvPr>
            <p:cNvGrpSpPr/>
            <p:nvPr/>
          </p:nvGrpSpPr>
          <p:grpSpPr>
            <a:xfrm>
              <a:off x="6864469" y="3861398"/>
              <a:ext cx="1076146" cy="1281024"/>
              <a:chOff x="6627243" y="3645738"/>
              <a:chExt cx="1076146" cy="1281024"/>
            </a:xfrm>
          </p:grpSpPr>
          <p:pic>
            <p:nvPicPr>
              <p:cNvPr id="3" name="Gráfico 3" descr="Engrenagens com preenchimento sólido">
                <a:extLst>
                  <a:ext uri="{FF2B5EF4-FFF2-40B4-BE49-F238E27FC236}">
                    <a16:creationId xmlns:a16="http://schemas.microsoft.com/office/drawing/2014/main" id="{E3E79248-B25B-0E4B-E38B-1297FDEA1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40000">
                <a:off x="6788989" y="40123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" name="Gráfico 4" descr="Engrenagem única com preenchimento sólido">
                <a:extLst>
                  <a:ext uri="{FF2B5EF4-FFF2-40B4-BE49-F238E27FC236}">
                    <a16:creationId xmlns:a16="http://schemas.microsoft.com/office/drawing/2014/main" id="{61D2D7AD-24BC-CE44-6926-6180B40F3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27243" y="3645738"/>
                <a:ext cx="795787" cy="7850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4176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19FFC46-C56C-B944-B0E1-58CEC104E414}"/>
              </a:ext>
            </a:extLst>
          </p:cNvPr>
          <p:cNvSpPr/>
          <p:nvPr/>
        </p:nvSpPr>
        <p:spPr>
          <a:xfrm>
            <a:off x="564540" y="4458577"/>
            <a:ext cx="7985863" cy="437354"/>
          </a:xfrm>
          <a:prstGeom prst="roundRect">
            <a:avLst/>
          </a:prstGeom>
          <a:ln w="28575"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Software de propósito geral</a:t>
            </a:r>
          </a:p>
        </p:txBody>
      </p:sp>
      <p:sp>
        <p:nvSpPr>
          <p:cNvPr id="8" name="Google Shape;231;g116d3f5ae16_1_0">
            <a:extLst>
              <a:ext uri="{FF2B5EF4-FFF2-40B4-BE49-F238E27FC236}">
                <a16:creationId xmlns:a16="http://schemas.microsoft.com/office/drawing/2014/main" id="{CDEBD696-6360-AD5C-D763-A883AED41F3C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Definição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Construção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Manipulação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Compartilhamento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60800E9-CD9E-29E5-6517-9F97A13EF133}"/>
              </a:ext>
            </a:extLst>
          </p:cNvPr>
          <p:cNvSpPr/>
          <p:nvPr/>
        </p:nvSpPr>
        <p:spPr>
          <a:xfrm>
            <a:off x="2486909" y="2005942"/>
            <a:ext cx="1703715" cy="345056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443602-BDA5-7E06-90FC-BCB9EB55B556}"/>
              </a:ext>
            </a:extLst>
          </p:cNvPr>
          <p:cNvSpPr/>
          <p:nvPr/>
        </p:nvSpPr>
        <p:spPr>
          <a:xfrm>
            <a:off x="4484119" y="1481047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Tipo de dados</a:t>
            </a:r>
            <a:endParaRPr lang="pt-BR" sz="1800">
              <a:latin typeface="Calibri"/>
              <a:ea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22AB26-2F54-0FCB-AE12-8FAA8EBF67C1}"/>
              </a:ext>
            </a:extLst>
          </p:cNvPr>
          <p:cNvSpPr/>
          <p:nvPr/>
        </p:nvSpPr>
        <p:spPr>
          <a:xfrm>
            <a:off x="5670251" y="2570132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Estrutura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DAE4A59B-99E7-4023-0796-CBBB884391E4}"/>
              </a:ext>
            </a:extLst>
          </p:cNvPr>
          <p:cNvSpPr/>
          <p:nvPr/>
        </p:nvSpPr>
        <p:spPr>
          <a:xfrm>
            <a:off x="4192977" y="3378858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Calibri"/>
                <a:cs typeface="Arial"/>
              </a:rPr>
              <a:t>Constrains</a:t>
            </a:r>
            <a:endParaRPr lang="pt-BR" sz="1800" err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39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19FFC46-C56C-B944-B0E1-58CEC104E414}"/>
              </a:ext>
            </a:extLst>
          </p:cNvPr>
          <p:cNvSpPr/>
          <p:nvPr/>
        </p:nvSpPr>
        <p:spPr>
          <a:xfrm>
            <a:off x="564540" y="4458577"/>
            <a:ext cx="7985863" cy="437354"/>
          </a:xfrm>
          <a:prstGeom prst="roundRect">
            <a:avLst/>
          </a:prstGeom>
          <a:ln w="28575"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Software de propósito geral</a:t>
            </a:r>
          </a:p>
        </p:txBody>
      </p:sp>
      <p:sp>
        <p:nvSpPr>
          <p:cNvPr id="8" name="Google Shape;231;g116d3f5ae16_1_0">
            <a:extLst>
              <a:ext uri="{FF2B5EF4-FFF2-40B4-BE49-F238E27FC236}">
                <a16:creationId xmlns:a16="http://schemas.microsoft.com/office/drawing/2014/main" id="{CDEBD696-6360-AD5C-D763-A883AED41F3C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Definição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Construção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Manipulação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Compartilhamento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60800E9-CD9E-29E5-6517-9F97A13EF133}"/>
              </a:ext>
            </a:extLst>
          </p:cNvPr>
          <p:cNvSpPr/>
          <p:nvPr/>
        </p:nvSpPr>
        <p:spPr>
          <a:xfrm>
            <a:off x="2713352" y="2566659"/>
            <a:ext cx="1703715" cy="345056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443602-BDA5-7E06-90FC-BCB9EB55B556}"/>
              </a:ext>
            </a:extLst>
          </p:cNvPr>
          <p:cNvSpPr/>
          <p:nvPr/>
        </p:nvSpPr>
        <p:spPr>
          <a:xfrm>
            <a:off x="4559600" y="1782971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Inserção de dados</a:t>
            </a:r>
            <a:endParaRPr lang="pt-BR"/>
          </a:p>
        </p:txBody>
      </p:sp>
      <p:pic>
        <p:nvPicPr>
          <p:cNvPr id="2" name="Imagem 4" descr="Aplicativo&#10;&#10;Descrição gerada automaticamente">
            <a:extLst>
              <a:ext uri="{FF2B5EF4-FFF2-40B4-BE49-F238E27FC236}">
                <a16:creationId xmlns:a16="http://schemas.microsoft.com/office/drawing/2014/main" id="{654D27C0-86ED-DC44-5F75-20B2C42B4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18" b="694"/>
          <a:stretch/>
        </p:blipFill>
        <p:spPr>
          <a:xfrm rot="18540000">
            <a:off x="5475618" y="2954008"/>
            <a:ext cx="978289" cy="1176497"/>
          </a:xfrm>
          <a:prstGeom prst="rect">
            <a:avLst/>
          </a:prstGeom>
        </p:spPr>
      </p:pic>
      <p:pic>
        <p:nvPicPr>
          <p:cNvPr id="3" name="Imagem 4" descr="Aplicativo&#10;&#10;Descrição gerada automaticamente">
            <a:extLst>
              <a:ext uri="{FF2B5EF4-FFF2-40B4-BE49-F238E27FC236}">
                <a16:creationId xmlns:a16="http://schemas.microsoft.com/office/drawing/2014/main" id="{0A21EC07-B731-29E3-1442-B1200CB03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65" t="-1001" r="5555" b="2727"/>
          <a:stretch/>
        </p:blipFill>
        <p:spPr>
          <a:xfrm>
            <a:off x="7157769" y="2328593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2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19FFC46-C56C-B944-B0E1-58CEC104E414}"/>
              </a:ext>
            </a:extLst>
          </p:cNvPr>
          <p:cNvSpPr/>
          <p:nvPr/>
        </p:nvSpPr>
        <p:spPr>
          <a:xfrm>
            <a:off x="564540" y="4458577"/>
            <a:ext cx="7985863" cy="437354"/>
          </a:xfrm>
          <a:prstGeom prst="roundRect">
            <a:avLst/>
          </a:prstGeom>
          <a:ln w="28575"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Software de propósito geral</a:t>
            </a:r>
          </a:p>
        </p:txBody>
      </p:sp>
      <p:sp>
        <p:nvSpPr>
          <p:cNvPr id="8" name="Google Shape;231;g116d3f5ae16_1_0">
            <a:extLst>
              <a:ext uri="{FF2B5EF4-FFF2-40B4-BE49-F238E27FC236}">
                <a16:creationId xmlns:a16="http://schemas.microsoft.com/office/drawing/2014/main" id="{CDEBD696-6360-AD5C-D763-A883AED41F3C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Definição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Construção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Manipulação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Compartilhamento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60800E9-CD9E-29E5-6517-9F97A13EF133}"/>
              </a:ext>
            </a:extLst>
          </p:cNvPr>
          <p:cNvSpPr/>
          <p:nvPr/>
        </p:nvSpPr>
        <p:spPr>
          <a:xfrm>
            <a:off x="2875097" y="3105810"/>
            <a:ext cx="1703715" cy="345056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443602-BDA5-7E06-90FC-BCB9EB55B556}"/>
              </a:ext>
            </a:extLst>
          </p:cNvPr>
          <p:cNvSpPr/>
          <p:nvPr/>
        </p:nvSpPr>
        <p:spPr>
          <a:xfrm>
            <a:off x="3804789" y="2020197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Recuperação</a:t>
            </a:r>
            <a:endParaRPr lang="pt-BR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F29C63C1-FF44-5C68-849F-33AF9761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630518"/>
            <a:ext cx="2743200" cy="154305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D0AAA5E-1A4A-B8CE-EE1E-9C640CAC86B7}"/>
              </a:ext>
            </a:extLst>
          </p:cNvPr>
          <p:cNvSpPr/>
          <p:nvPr/>
        </p:nvSpPr>
        <p:spPr>
          <a:xfrm>
            <a:off x="6123138" y="1286951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Relatórios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2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19FFC46-C56C-B944-B0E1-58CEC104E414}"/>
              </a:ext>
            </a:extLst>
          </p:cNvPr>
          <p:cNvSpPr/>
          <p:nvPr/>
        </p:nvSpPr>
        <p:spPr>
          <a:xfrm>
            <a:off x="564540" y="4458577"/>
            <a:ext cx="7985863" cy="437354"/>
          </a:xfrm>
          <a:prstGeom prst="roundRect">
            <a:avLst/>
          </a:prstGeom>
          <a:ln w="28575"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Software de propósito geral</a:t>
            </a:r>
          </a:p>
        </p:txBody>
      </p:sp>
      <p:sp>
        <p:nvSpPr>
          <p:cNvPr id="8" name="Google Shape;231;g116d3f5ae16_1_0">
            <a:extLst>
              <a:ext uri="{FF2B5EF4-FFF2-40B4-BE49-F238E27FC236}">
                <a16:creationId xmlns:a16="http://schemas.microsoft.com/office/drawing/2014/main" id="{CDEBD696-6360-AD5C-D763-A883AED41F3C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Definição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Construção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Manipulação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ea typeface="Calibri"/>
              </a:rPr>
              <a:t>Compartilhamento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60800E9-CD9E-29E5-6517-9F97A13EF133}"/>
              </a:ext>
            </a:extLst>
          </p:cNvPr>
          <p:cNvSpPr/>
          <p:nvPr/>
        </p:nvSpPr>
        <p:spPr>
          <a:xfrm>
            <a:off x="3597559" y="3688093"/>
            <a:ext cx="1067517" cy="323490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443602-BDA5-7E06-90FC-BCB9EB55B556}"/>
              </a:ext>
            </a:extLst>
          </p:cNvPr>
          <p:cNvSpPr/>
          <p:nvPr/>
        </p:nvSpPr>
        <p:spPr>
          <a:xfrm>
            <a:off x="3545997" y="1782971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Simultaneidade</a:t>
            </a:r>
            <a:endParaRPr lang="pt-BR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D0AAA5E-1A4A-B8CE-EE1E-9C640CAC86B7}"/>
              </a:ext>
            </a:extLst>
          </p:cNvPr>
          <p:cNvSpPr/>
          <p:nvPr/>
        </p:nvSpPr>
        <p:spPr>
          <a:xfrm>
            <a:off x="6123138" y="1286951"/>
            <a:ext cx="2372263" cy="549934"/>
          </a:xfrm>
          <a:prstGeom prst="round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ea typeface="Calibri"/>
                <a:cs typeface="Arial"/>
              </a:rPr>
              <a:t>Acesso</a:t>
            </a:r>
            <a:endParaRPr lang="pt-BR"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9B3EE991-C9D9-A6DF-E57E-F8BD2CD2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46" y="2522688"/>
            <a:ext cx="2764766" cy="1553832"/>
          </a:xfrm>
          <a:prstGeom prst="rect">
            <a:avLst/>
          </a:prstGeom>
        </p:spPr>
      </p:pic>
      <p:pic>
        <p:nvPicPr>
          <p:cNvPr id="3" name="Gráfico 4" descr="Desbloquear com preenchimento sólido">
            <a:extLst>
              <a:ext uri="{FF2B5EF4-FFF2-40B4-BE49-F238E27FC236}">
                <a16:creationId xmlns:a16="http://schemas.microsoft.com/office/drawing/2014/main" id="{9D1FD090-DD0B-AA48-C64C-72B59F09C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148" y="2125334"/>
            <a:ext cx="1561381" cy="15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9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Logotipo&#10;&#10;Descrição gerada automaticamente">
            <a:extLst>
              <a:ext uri="{FF2B5EF4-FFF2-40B4-BE49-F238E27FC236}">
                <a16:creationId xmlns:a16="http://schemas.microsoft.com/office/drawing/2014/main" id="{F9FBF71F-2FDF-AB1E-A6EA-23087EE0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335" y="1368904"/>
            <a:ext cx="1783511" cy="10039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1AF46-1DE4-6366-B98F-CE8CD24469CE}"/>
              </a:ext>
            </a:extLst>
          </p:cNvPr>
          <p:cNvGrpSpPr/>
          <p:nvPr/>
        </p:nvGrpSpPr>
        <p:grpSpPr>
          <a:xfrm>
            <a:off x="634042" y="1908056"/>
            <a:ext cx="8145491" cy="2578261"/>
            <a:chOff x="634042" y="1908056"/>
            <a:chExt cx="8145491" cy="2578261"/>
          </a:xfrm>
        </p:grpSpPr>
        <p:pic>
          <p:nvPicPr>
            <p:cNvPr id="2" name="Imagem 2" descr="Tela de computador com ícones coloridos&#10;&#10;Descrição gerada automaticamente">
              <a:extLst>
                <a:ext uri="{FF2B5EF4-FFF2-40B4-BE49-F238E27FC236}">
                  <a16:creationId xmlns:a16="http://schemas.microsoft.com/office/drawing/2014/main" id="{6C92A6F5-2507-E87F-AB96-28DD457A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324" y="2468772"/>
              <a:ext cx="2991209" cy="1726360"/>
            </a:xfrm>
            <a:prstGeom prst="rect">
              <a:avLst/>
            </a:prstGeom>
          </p:spPr>
        </p:pic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10B5B3CD-DDA6-4950-3F5E-E964D213557B}"/>
                </a:ext>
              </a:extLst>
            </p:cNvPr>
            <p:cNvSpPr/>
            <p:nvPr/>
          </p:nvSpPr>
          <p:spPr>
            <a:xfrm>
              <a:off x="3166240" y="2674490"/>
              <a:ext cx="2210517" cy="657763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6C839966-0408-7954-2882-B62BE76B50D6}"/>
                </a:ext>
              </a:extLst>
            </p:cNvPr>
            <p:cNvSpPr/>
            <p:nvPr/>
          </p:nvSpPr>
          <p:spPr>
            <a:xfrm rot="10800000">
              <a:off x="3015278" y="3504782"/>
              <a:ext cx="2210517" cy="657763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2" descr="Computador com a imagem de um celula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7834E10E-B5B7-7528-9634-EC4BC0E9D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5841" b="415"/>
            <a:stretch/>
          </p:blipFill>
          <p:spPr>
            <a:xfrm>
              <a:off x="634042" y="1908056"/>
              <a:ext cx="2035135" cy="2578261"/>
            </a:xfrm>
            <a:prstGeom prst="rect">
              <a:avLst/>
            </a:prstGeom>
          </p:spPr>
        </p:pic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6EE0F33-330E-FB56-81EC-2050A6EE813A}"/>
              </a:ext>
            </a:extLst>
          </p:cNvPr>
          <p:cNvSpPr/>
          <p:nvPr/>
        </p:nvSpPr>
        <p:spPr>
          <a:xfrm>
            <a:off x="2562045" y="1694012"/>
            <a:ext cx="1951725" cy="60384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Arial"/>
              </a:rPr>
              <a:t>TRANSACTION</a:t>
            </a: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CE636E6-E719-D2F8-46D0-6D77E8C26058}"/>
              </a:ext>
            </a:extLst>
          </p:cNvPr>
          <p:cNvSpPr/>
          <p:nvPr/>
        </p:nvSpPr>
        <p:spPr>
          <a:xfrm>
            <a:off x="2324819" y="4497597"/>
            <a:ext cx="3903450" cy="3989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Arial"/>
              </a:rPr>
              <a:t>Retorno: dados</a:t>
            </a:r>
            <a:endParaRPr lang="pt-BR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16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CA9B473F-9EB5-5654-0E71-8F8328125AA2}"/>
              </a:ext>
            </a:extLst>
          </p:cNvPr>
          <p:cNvSpPr txBox="1"/>
          <p:nvPr/>
        </p:nvSpPr>
        <p:spPr>
          <a:xfrm>
            <a:off x="4501326" y="1481050"/>
            <a:ext cx="4081099" cy="7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  <a:ea typeface="Calibri"/>
              </a:rPr>
              <a:t>Além</a:t>
            </a:r>
            <a:r>
              <a:rPr lang="en-US" sz="2400">
                <a:latin typeface="Calibri"/>
                <a:ea typeface="Calibri"/>
              </a:rPr>
              <a:t> </a:t>
            </a:r>
            <a:r>
              <a:rPr lang="en-US" sz="2400" err="1">
                <a:latin typeface="Calibri"/>
                <a:ea typeface="Calibri"/>
              </a:rPr>
              <a:t>disso</a:t>
            </a:r>
            <a:r>
              <a:rPr lang="en-US" sz="2400">
                <a:latin typeface="Calibri"/>
                <a:ea typeface="Calibri"/>
              </a:rPr>
              <a:t> ...</a:t>
            </a:r>
            <a:endParaRPr lang="pt-BR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6C92A6F5-2507-E87F-AB96-28DD457A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8" y="1940404"/>
            <a:ext cx="3983246" cy="228707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26DF1E4-E930-BD6B-1273-A53CEB5914A1}"/>
              </a:ext>
            </a:extLst>
          </p:cNvPr>
          <p:cNvGrpSpPr/>
          <p:nvPr/>
        </p:nvGrpSpPr>
        <p:grpSpPr>
          <a:xfrm>
            <a:off x="4567687" y="3085022"/>
            <a:ext cx="3741705" cy="1401792"/>
            <a:chOff x="4502989" y="2416475"/>
            <a:chExt cx="3978931" cy="1401792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6EE0F33-330E-FB56-81EC-2050A6EE813A}"/>
                </a:ext>
              </a:extLst>
            </p:cNvPr>
            <p:cNvSpPr/>
            <p:nvPr/>
          </p:nvSpPr>
          <p:spPr>
            <a:xfrm>
              <a:off x="4502989" y="2416475"/>
              <a:ext cx="3978931" cy="614632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>
                  <a:latin typeface="Calibri"/>
                  <a:ea typeface="Calibri"/>
                  <a:cs typeface="Arial"/>
                </a:rPr>
                <a:t>Proteção</a:t>
              </a:r>
              <a:endParaRPr lang="pt-BR" sz="2000" err="1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871C8B6-8BC7-EBC9-2C57-1170BE626C09}"/>
                </a:ext>
              </a:extLst>
            </p:cNvPr>
            <p:cNvSpPr/>
            <p:nvPr/>
          </p:nvSpPr>
          <p:spPr>
            <a:xfrm>
              <a:off x="4502989" y="3203635"/>
              <a:ext cx="3978931" cy="614632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>
                  <a:latin typeface="Calibri"/>
                  <a:ea typeface="Calibri"/>
                  <a:cs typeface="Arial"/>
                </a:rPr>
                <a:t>Ciclo de vida de longo prazo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5489CC24-7243-206E-9EC2-0E9A0DAA07B4}"/>
              </a:ext>
            </a:extLst>
          </p:cNvPr>
          <p:cNvSpPr/>
          <p:nvPr/>
        </p:nvSpPr>
        <p:spPr>
          <a:xfrm>
            <a:off x="5807733" y="2416388"/>
            <a:ext cx="2814367" cy="61463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Mal funcionamento</a:t>
            </a:r>
            <a:endParaRPr lang="pt-BR" sz="1800"/>
          </a:p>
        </p:txBody>
      </p:sp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D16F656-3FCD-4D9A-BD11-324D06868684}"/>
              </a:ext>
            </a:extLst>
          </p:cNvPr>
          <p:cNvSpPr/>
          <p:nvPr/>
        </p:nvSpPr>
        <p:spPr>
          <a:xfrm>
            <a:off x="6454714" y="1790973"/>
            <a:ext cx="2318349" cy="625415"/>
          </a:xfrm>
          <a:prstGeom prst="wedgeRoundRectCallout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Acesso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02458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CA9B473F-9EB5-5654-0E71-8F8328125AA2}"/>
              </a:ext>
            </a:extLst>
          </p:cNvPr>
          <p:cNvSpPr txBox="1"/>
          <p:nvPr/>
        </p:nvSpPr>
        <p:spPr>
          <a:xfrm>
            <a:off x="630222" y="1707493"/>
            <a:ext cx="4081099" cy="7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  <a:ea typeface="Calibri"/>
              </a:rPr>
              <a:t>Contexto</a:t>
            </a:r>
            <a:r>
              <a:rPr lang="en-US" sz="2400">
                <a:latin typeface="Calibri"/>
                <a:ea typeface="Calibri"/>
              </a:rPr>
              <a:t>: </a:t>
            </a:r>
            <a:r>
              <a:rPr lang="en-US" sz="2400" err="1">
                <a:latin typeface="Calibri"/>
                <a:ea typeface="Calibri"/>
              </a:rPr>
              <a:t>Universidade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12" name="CaixaDeTexto 1">
            <a:extLst>
              <a:ext uri="{FF2B5EF4-FFF2-40B4-BE49-F238E27FC236}">
                <a16:creationId xmlns:a16="http://schemas.microsoft.com/office/drawing/2014/main" id="{26B7109E-A186-D7BC-2450-4A88C3034B55}"/>
              </a:ext>
            </a:extLst>
          </p:cNvPr>
          <p:cNvSpPr txBox="1"/>
          <p:nvPr/>
        </p:nvSpPr>
        <p:spPr>
          <a:xfrm>
            <a:off x="871023" y="2840100"/>
            <a:ext cx="2743200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Nome completo</a:t>
            </a: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Matrícula</a:t>
            </a: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Endereço</a:t>
            </a: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Campus</a:t>
            </a: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Curso</a:t>
            </a: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Telefone</a:t>
            </a:r>
          </a:p>
          <a:p>
            <a:pPr marL="285750" indent="-285750">
              <a:buChar char="•"/>
            </a:pPr>
            <a:r>
              <a:rPr lang="pt-BR" sz="1600" err="1">
                <a:latin typeface="Calibri"/>
                <a:cs typeface="Calibri"/>
              </a:rPr>
              <a:t>Email</a:t>
            </a:r>
            <a:endParaRPr lang="pt-BR" sz="1600">
              <a:latin typeface="Calibri"/>
              <a:cs typeface="Calibri"/>
            </a:endParaRPr>
          </a:p>
          <a:p>
            <a:pPr marL="285750" indent="-285750">
              <a:buChar char="•"/>
            </a:pPr>
            <a:r>
              <a:rPr lang="pt-BR" sz="1600">
                <a:latin typeface="Calibri"/>
                <a:cs typeface="Calibri"/>
              </a:rPr>
              <a:t>...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0062B36-F56B-AFD5-C0AE-21F4987F687B}"/>
              </a:ext>
            </a:extLst>
          </p:cNvPr>
          <p:cNvSpPr/>
          <p:nvPr/>
        </p:nvSpPr>
        <p:spPr>
          <a:xfrm>
            <a:off x="595517" y="2621253"/>
            <a:ext cx="3487031" cy="2379518"/>
          </a:xfrm>
          <a:prstGeom prst="roundRect">
            <a:avLst/>
          </a:prstGeom>
          <a:noFill/>
          <a:ln w="63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65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Definição</a:t>
            </a:r>
            <a:endParaRPr lang="pt-BR" sz="180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0A026227-11C4-A81F-478D-2EDE6FA5D9EE}"/>
              </a:ext>
            </a:extLst>
          </p:cNvPr>
          <p:cNvSpPr/>
          <p:nvPr/>
        </p:nvSpPr>
        <p:spPr>
          <a:xfrm>
            <a:off x="4621946" y="4184112"/>
            <a:ext cx="1067517" cy="323490"/>
          </a:xfrm>
          <a:prstGeom prst="rightArrow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5426C0-D56E-6EA4-4238-B60B37753135}"/>
              </a:ext>
            </a:extLst>
          </p:cNvPr>
          <p:cNvGrpSpPr/>
          <p:nvPr/>
        </p:nvGrpSpPr>
        <p:grpSpPr>
          <a:xfrm>
            <a:off x="595517" y="2621253"/>
            <a:ext cx="3487031" cy="2379518"/>
            <a:chOff x="595517" y="2621253"/>
            <a:chExt cx="3487031" cy="2379518"/>
          </a:xfrm>
        </p:grpSpPr>
        <p:sp>
          <p:nvSpPr>
            <p:cNvPr id="16" name="CaixaDeTexto 1">
              <a:extLst>
                <a:ext uri="{FF2B5EF4-FFF2-40B4-BE49-F238E27FC236}">
                  <a16:creationId xmlns:a16="http://schemas.microsoft.com/office/drawing/2014/main" id="{99672208-9BD9-5D50-5355-C8ECA1124DD1}"/>
                </a:ext>
              </a:extLst>
            </p:cNvPr>
            <p:cNvSpPr txBox="1"/>
            <p:nvPr/>
          </p:nvSpPr>
          <p:spPr>
            <a:xfrm>
              <a:off x="871023" y="2840100"/>
              <a:ext cx="2743200" cy="193899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Estudantes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Cursos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Seção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Pré-requisitos</a:t>
              </a:r>
            </a:p>
            <a:p>
              <a:pPr marL="285750" indent="-285750">
                <a:buChar char="•"/>
              </a:pPr>
              <a:r>
                <a:rPr lang="pt-BR" sz="2400" err="1">
                  <a:latin typeface="Calibri"/>
                  <a:cs typeface="Calibri"/>
                </a:rPr>
                <a:t>Report</a:t>
              </a:r>
              <a:r>
                <a:rPr lang="pt-BR" sz="2400">
                  <a:latin typeface="Calibri"/>
                  <a:cs typeface="Calibri"/>
                </a:rPr>
                <a:t> da grade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B0C9A-21C1-D7F8-0A7D-6EC33A0ABDD5}"/>
                </a:ext>
              </a:extLst>
            </p:cNvPr>
            <p:cNvSpPr/>
            <p:nvPr/>
          </p:nvSpPr>
          <p:spPr>
            <a:xfrm>
              <a:off x="595517" y="2621253"/>
              <a:ext cx="3487031" cy="2379518"/>
            </a:xfrm>
            <a:prstGeom prst="roundRect">
              <a:avLst/>
            </a:prstGeom>
            <a:noFill/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8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Definição</a:t>
            </a:r>
            <a:endParaRPr lang="pt-BR" sz="18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5426C0-D56E-6EA4-4238-B60B37753135}"/>
              </a:ext>
            </a:extLst>
          </p:cNvPr>
          <p:cNvGrpSpPr/>
          <p:nvPr/>
        </p:nvGrpSpPr>
        <p:grpSpPr>
          <a:xfrm>
            <a:off x="595517" y="2621253"/>
            <a:ext cx="3487031" cy="2379518"/>
            <a:chOff x="595517" y="2621253"/>
            <a:chExt cx="3487031" cy="2379518"/>
          </a:xfrm>
        </p:grpSpPr>
        <p:sp>
          <p:nvSpPr>
            <p:cNvPr id="16" name="CaixaDeTexto 1">
              <a:extLst>
                <a:ext uri="{FF2B5EF4-FFF2-40B4-BE49-F238E27FC236}">
                  <a16:creationId xmlns:a16="http://schemas.microsoft.com/office/drawing/2014/main" id="{99672208-9BD9-5D50-5355-C8ECA1124DD1}"/>
                </a:ext>
              </a:extLst>
            </p:cNvPr>
            <p:cNvSpPr txBox="1"/>
            <p:nvPr/>
          </p:nvSpPr>
          <p:spPr>
            <a:xfrm>
              <a:off x="871023" y="2840100"/>
              <a:ext cx="274320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Estudantes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Cursos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Seção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Pré-requisitos</a:t>
              </a:r>
            </a:p>
            <a:p>
              <a:pPr marL="285750" indent="-285750">
                <a:buChar char="•"/>
              </a:pPr>
              <a:r>
                <a:rPr lang="pt-BR" sz="2400" err="1">
                  <a:latin typeface="Calibri"/>
                  <a:cs typeface="Calibri"/>
                </a:rPr>
                <a:t>Report</a:t>
              </a:r>
              <a:r>
                <a:rPr lang="pt-BR" sz="2400">
                  <a:latin typeface="Calibri"/>
                  <a:cs typeface="Calibri"/>
                </a:rPr>
                <a:t> da grade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B0C9A-21C1-D7F8-0A7D-6EC33A0ABDD5}"/>
                </a:ext>
              </a:extLst>
            </p:cNvPr>
            <p:cNvSpPr/>
            <p:nvPr/>
          </p:nvSpPr>
          <p:spPr>
            <a:xfrm>
              <a:off x="595517" y="2621253"/>
              <a:ext cx="3487031" cy="2379518"/>
            </a:xfrm>
            <a:prstGeom prst="roundRect">
              <a:avLst/>
            </a:prstGeom>
            <a:noFill/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solidFill>
                  <a:srgbClr val="000000"/>
                </a:solidFill>
              </a:endParaRPr>
            </a:p>
          </p:txBody>
        </p:sp>
      </p:grp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6F141F53-2B27-A002-C781-CA448583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59" y="579402"/>
            <a:ext cx="2743200" cy="814489"/>
          </a:xfrm>
          <a:prstGeom prst="rect">
            <a:avLst/>
          </a:prstGeom>
        </p:spPr>
      </p:pic>
      <p:pic>
        <p:nvPicPr>
          <p:cNvPr id="7" name="Imagem 7" descr="Tabela&#10;&#10;Descrição gerada automaticamente">
            <a:extLst>
              <a:ext uri="{FF2B5EF4-FFF2-40B4-BE49-F238E27FC236}">
                <a16:creationId xmlns:a16="http://schemas.microsoft.com/office/drawing/2014/main" id="{0CDE873F-CD8B-B579-A41E-78638C97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4" y="1480733"/>
            <a:ext cx="2743200" cy="909637"/>
          </a:xfrm>
          <a:prstGeom prst="rect">
            <a:avLst/>
          </a:prstGeom>
        </p:spPr>
      </p:pic>
      <p:pic>
        <p:nvPicPr>
          <p:cNvPr id="8" name="Imagem 9" descr="Tabela&#10;&#10;Descrição gerada automaticamente">
            <a:extLst>
              <a:ext uri="{FF2B5EF4-FFF2-40B4-BE49-F238E27FC236}">
                <a16:creationId xmlns:a16="http://schemas.microsoft.com/office/drawing/2014/main" id="{6CAB8D71-4447-3439-0AF0-1148C7D20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249" y="2069418"/>
            <a:ext cx="2743200" cy="1112494"/>
          </a:xfrm>
          <a:prstGeom prst="rect">
            <a:avLst/>
          </a:prstGeom>
        </p:spPr>
      </p:pic>
      <p:pic>
        <p:nvPicPr>
          <p:cNvPr id="10" name="Imagem 10" descr="Tabela&#10;&#10;Descrição gerada automaticamente">
            <a:extLst>
              <a:ext uri="{FF2B5EF4-FFF2-40B4-BE49-F238E27FC236}">
                <a16:creationId xmlns:a16="http://schemas.microsoft.com/office/drawing/2014/main" id="{97492DA7-A83F-D6C5-06D1-BB1BCF973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136" y="3289408"/>
            <a:ext cx="2150135" cy="1141827"/>
          </a:xfrm>
          <a:prstGeom prst="rect">
            <a:avLst/>
          </a:prstGeom>
        </p:spPr>
      </p:pic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21559787-7704-0F53-3B5B-DD3C93B95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098" y="3861380"/>
            <a:ext cx="2096219" cy="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Definição</a:t>
            </a:r>
            <a:endParaRPr lang="pt-BR" sz="18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5426C0-D56E-6EA4-4238-B60B37753135}"/>
              </a:ext>
            </a:extLst>
          </p:cNvPr>
          <p:cNvGrpSpPr/>
          <p:nvPr/>
        </p:nvGrpSpPr>
        <p:grpSpPr>
          <a:xfrm>
            <a:off x="595517" y="2621253"/>
            <a:ext cx="3487031" cy="2379518"/>
            <a:chOff x="595517" y="2621253"/>
            <a:chExt cx="3487031" cy="2379518"/>
          </a:xfrm>
        </p:grpSpPr>
        <p:sp>
          <p:nvSpPr>
            <p:cNvPr id="16" name="CaixaDeTexto 1">
              <a:extLst>
                <a:ext uri="{FF2B5EF4-FFF2-40B4-BE49-F238E27FC236}">
                  <a16:creationId xmlns:a16="http://schemas.microsoft.com/office/drawing/2014/main" id="{99672208-9BD9-5D50-5355-C8ECA1124DD1}"/>
                </a:ext>
              </a:extLst>
            </p:cNvPr>
            <p:cNvSpPr txBox="1"/>
            <p:nvPr/>
          </p:nvSpPr>
          <p:spPr>
            <a:xfrm>
              <a:off x="871023" y="2840100"/>
              <a:ext cx="2743200" cy="193899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Estudantes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Cursos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Seção</a:t>
              </a:r>
            </a:p>
            <a:p>
              <a:pPr marL="285750" indent="-285750">
                <a:buChar char="•"/>
              </a:pPr>
              <a:r>
                <a:rPr lang="pt-BR" sz="2400">
                  <a:latin typeface="Calibri"/>
                  <a:cs typeface="Calibri"/>
                </a:rPr>
                <a:t>Pré-requisitos</a:t>
              </a:r>
            </a:p>
            <a:p>
              <a:pPr marL="285750" indent="-285750">
                <a:buChar char="•"/>
              </a:pPr>
              <a:r>
                <a:rPr lang="pt-BR" sz="2400" err="1">
                  <a:latin typeface="Calibri"/>
                  <a:cs typeface="Calibri"/>
                </a:rPr>
                <a:t>Report</a:t>
              </a:r>
              <a:r>
                <a:rPr lang="pt-BR" sz="2400">
                  <a:latin typeface="Calibri"/>
                  <a:cs typeface="Calibri"/>
                </a:rPr>
                <a:t> da grade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81EB0C9A-21C1-D7F8-0A7D-6EC33A0ABDD5}"/>
                </a:ext>
              </a:extLst>
            </p:cNvPr>
            <p:cNvSpPr/>
            <p:nvPr/>
          </p:nvSpPr>
          <p:spPr>
            <a:xfrm>
              <a:off x="595517" y="2621253"/>
              <a:ext cx="3487031" cy="2379518"/>
            </a:xfrm>
            <a:prstGeom prst="roundRect">
              <a:avLst/>
            </a:prstGeom>
            <a:noFill/>
            <a:ln w="63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>
                <a:solidFill>
                  <a:srgbClr val="000000"/>
                </a:solidFill>
              </a:endParaRPr>
            </a:p>
          </p:txBody>
        </p:sp>
      </p:grp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6F141F53-2B27-A002-C781-CA4485831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59" y="579402"/>
            <a:ext cx="2743200" cy="814489"/>
          </a:xfrm>
          <a:prstGeom prst="rect">
            <a:avLst/>
          </a:prstGeom>
        </p:spPr>
      </p:pic>
      <p:pic>
        <p:nvPicPr>
          <p:cNvPr id="7" name="Imagem 7" descr="Tabela&#10;&#10;Descrição gerada automaticamente">
            <a:extLst>
              <a:ext uri="{FF2B5EF4-FFF2-40B4-BE49-F238E27FC236}">
                <a16:creationId xmlns:a16="http://schemas.microsoft.com/office/drawing/2014/main" id="{0CDE873F-CD8B-B579-A41E-78638C97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4" y="1480733"/>
            <a:ext cx="2743200" cy="909637"/>
          </a:xfrm>
          <a:prstGeom prst="rect">
            <a:avLst/>
          </a:prstGeom>
        </p:spPr>
      </p:pic>
      <p:pic>
        <p:nvPicPr>
          <p:cNvPr id="8" name="Imagem 9" descr="Tabela&#10;&#10;Descrição gerada automaticamente">
            <a:extLst>
              <a:ext uri="{FF2B5EF4-FFF2-40B4-BE49-F238E27FC236}">
                <a16:creationId xmlns:a16="http://schemas.microsoft.com/office/drawing/2014/main" id="{6CAB8D71-4447-3439-0AF0-1148C7D20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249" y="2069418"/>
            <a:ext cx="2743200" cy="1112494"/>
          </a:xfrm>
          <a:prstGeom prst="rect">
            <a:avLst/>
          </a:prstGeom>
        </p:spPr>
      </p:pic>
      <p:pic>
        <p:nvPicPr>
          <p:cNvPr id="10" name="Imagem 10" descr="Tabela&#10;&#10;Descrição gerada automaticamente">
            <a:extLst>
              <a:ext uri="{FF2B5EF4-FFF2-40B4-BE49-F238E27FC236}">
                <a16:creationId xmlns:a16="http://schemas.microsoft.com/office/drawing/2014/main" id="{97492DA7-A83F-D6C5-06D1-BB1BCF973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136" y="3289408"/>
            <a:ext cx="2150135" cy="1141827"/>
          </a:xfrm>
          <a:prstGeom prst="rect">
            <a:avLst/>
          </a:prstGeom>
        </p:spPr>
      </p:pic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21559787-7704-0F53-3B5B-DD3C93B95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098" y="3861380"/>
            <a:ext cx="2096219" cy="882089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678B928C-40D7-117B-41BD-33A3B8219AA0}"/>
              </a:ext>
            </a:extLst>
          </p:cNvPr>
          <p:cNvSpPr/>
          <p:nvPr/>
        </p:nvSpPr>
        <p:spPr>
          <a:xfrm>
            <a:off x="3219809" y="2567351"/>
            <a:ext cx="2070338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Tipos de dado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76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 b="1">
                <a:solidFill>
                  <a:schemeClr val="tx1"/>
                </a:solidFill>
                <a:cs typeface="Arial"/>
              </a:rPr>
              <a:t>Metadados</a:t>
            </a:r>
            <a:endParaRPr lang="pt-BR" sz="2400" b="1">
              <a:solidFill>
                <a:schemeClr val="tx1"/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0A026227-11C4-A81F-478D-2EDE6FA5D9EE}"/>
              </a:ext>
            </a:extLst>
          </p:cNvPr>
          <p:cNvSpPr/>
          <p:nvPr/>
        </p:nvSpPr>
        <p:spPr>
          <a:xfrm>
            <a:off x="4621946" y="4184112"/>
            <a:ext cx="1067517" cy="323490"/>
          </a:xfrm>
          <a:prstGeom prst="rightArrow">
            <a:avLst/>
          </a:prstGeom>
          <a:solidFill>
            <a:srgbClr val="ED7D3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">
            <a:extLst>
              <a:ext uri="{FF2B5EF4-FFF2-40B4-BE49-F238E27FC236}">
                <a16:creationId xmlns:a16="http://schemas.microsoft.com/office/drawing/2014/main" id="{99672208-9BD9-5D50-5355-C8ECA1124DD1}"/>
              </a:ext>
            </a:extLst>
          </p:cNvPr>
          <p:cNvSpPr txBox="1"/>
          <p:nvPr/>
        </p:nvSpPr>
        <p:spPr>
          <a:xfrm>
            <a:off x="784759" y="3088109"/>
            <a:ext cx="3120605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Calibri"/>
              </a:rPr>
              <a:t>Informações que fornecem uma descrição concisa dos dados contidos no BD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1EB0C9A-21C1-D7F8-0A7D-6EC33A0ABDD5}"/>
              </a:ext>
            </a:extLst>
          </p:cNvPr>
          <p:cNvSpPr/>
          <p:nvPr/>
        </p:nvSpPr>
        <p:spPr>
          <a:xfrm>
            <a:off x="595517" y="2707517"/>
            <a:ext cx="3487031" cy="2293254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3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Construção</a:t>
            </a:r>
            <a:endParaRPr lang="pt-BR" sz="1800"/>
          </a:p>
        </p:txBody>
      </p:sp>
      <p:pic>
        <p:nvPicPr>
          <p:cNvPr id="2" name="Gráfico 4" descr="Documento estrutura de tópicos">
            <a:extLst>
              <a:ext uri="{FF2B5EF4-FFF2-40B4-BE49-F238E27FC236}">
                <a16:creationId xmlns:a16="http://schemas.microsoft.com/office/drawing/2014/main" id="{DBDF3A85-37AE-2872-DC91-32937037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724" y="3764353"/>
            <a:ext cx="914400" cy="914400"/>
          </a:xfrm>
          <a:prstGeom prst="rect">
            <a:avLst/>
          </a:prstGeom>
        </p:spPr>
      </p:pic>
      <p:pic>
        <p:nvPicPr>
          <p:cNvPr id="10" name="Gráfico 4" descr="Documento estrutura de tópicos">
            <a:extLst>
              <a:ext uri="{FF2B5EF4-FFF2-40B4-BE49-F238E27FC236}">
                <a16:creationId xmlns:a16="http://schemas.microsoft.com/office/drawing/2014/main" id="{857A2709-095A-5D03-0F4B-2AB051DC1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791" y="2901710"/>
            <a:ext cx="914400" cy="914400"/>
          </a:xfrm>
          <a:prstGeom prst="rect">
            <a:avLst/>
          </a:prstGeom>
        </p:spPr>
      </p:pic>
      <p:pic>
        <p:nvPicPr>
          <p:cNvPr id="11" name="Gráfico 4" descr="Documento estrutura de tópicos">
            <a:extLst>
              <a:ext uri="{FF2B5EF4-FFF2-40B4-BE49-F238E27FC236}">
                <a16:creationId xmlns:a16="http://schemas.microsoft.com/office/drawing/2014/main" id="{B8F25E12-E9C6-3990-EE85-D84E50B96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1686" y="3753568"/>
            <a:ext cx="914400" cy="914400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5C263F4F-8123-AF70-E6B2-DDC080654D1B}"/>
              </a:ext>
            </a:extLst>
          </p:cNvPr>
          <p:cNvSpPr txBox="1"/>
          <p:nvPr/>
        </p:nvSpPr>
        <p:spPr>
          <a:xfrm>
            <a:off x="3401458" y="4068975"/>
            <a:ext cx="1471609" cy="7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  <a:ea typeface="Calibri"/>
              </a:rPr>
              <a:t>Arquivos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486AA86-8A7A-F27C-D62B-EFF9A5D59BE6}"/>
              </a:ext>
            </a:extLst>
          </p:cNvPr>
          <p:cNvSpPr/>
          <p:nvPr/>
        </p:nvSpPr>
        <p:spPr>
          <a:xfrm>
            <a:off x="6584455" y="4356640"/>
            <a:ext cx="1067517" cy="3234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4" descr="Documento estrutura de tópicos">
            <a:extLst>
              <a:ext uri="{FF2B5EF4-FFF2-40B4-BE49-F238E27FC236}">
                <a16:creationId xmlns:a16="http://schemas.microsoft.com/office/drawing/2014/main" id="{5C8BC542-3A7D-26AA-A334-F2C1F5BBC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272" y="2847795"/>
            <a:ext cx="914400" cy="914400"/>
          </a:xfrm>
          <a:prstGeom prst="rect">
            <a:avLst/>
          </a:prstGeom>
        </p:spPr>
      </p:pic>
      <p:pic>
        <p:nvPicPr>
          <p:cNvPr id="17" name="Gráfico 4" descr="Documento estrutura de tópicos">
            <a:extLst>
              <a:ext uri="{FF2B5EF4-FFF2-40B4-BE49-F238E27FC236}">
                <a16:creationId xmlns:a16="http://schemas.microsoft.com/office/drawing/2014/main" id="{10CBC800-9B14-5EF7-26C5-4AD50F7E0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177" y="29017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802469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Manipulação</a:t>
            </a:r>
            <a:endParaRPr lang="pt-BR" sz="180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486AA86-8A7A-F27C-D62B-EFF9A5D59BE6}"/>
              </a:ext>
            </a:extLst>
          </p:cNvPr>
          <p:cNvSpPr/>
          <p:nvPr/>
        </p:nvSpPr>
        <p:spPr>
          <a:xfrm>
            <a:off x="4772908" y="1380527"/>
            <a:ext cx="1067517" cy="3234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BADFB77-CBA5-B8E2-6371-EFA02A88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22" y="2727564"/>
            <a:ext cx="2225614" cy="1251909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10D29B-B283-2617-C4EF-EEE63A56A340}"/>
              </a:ext>
            </a:extLst>
          </p:cNvPr>
          <p:cNvSpPr/>
          <p:nvPr/>
        </p:nvSpPr>
        <p:spPr>
          <a:xfrm>
            <a:off x="621102" y="3753569"/>
            <a:ext cx="1951725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ea typeface="Calibri"/>
                <a:cs typeface="Arial"/>
              </a:rPr>
              <a:t>Updates</a:t>
            </a:r>
            <a:endParaRPr lang="pt-BR" sz="2000">
              <a:latin typeface="Calibri"/>
              <a:ea typeface="Calibri"/>
              <a:cs typeface="Calibri"/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E00A1C9-532F-CF2A-C722-B9794D2C6976}"/>
              </a:ext>
            </a:extLst>
          </p:cNvPr>
          <p:cNvSpPr/>
          <p:nvPr/>
        </p:nvSpPr>
        <p:spPr>
          <a:xfrm>
            <a:off x="5107181" y="2167687"/>
            <a:ext cx="1067517" cy="3234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912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FC0070B4-3DD0-40CB-33F8-7CC8F16AD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4" b="-275"/>
          <a:stretch/>
        </p:blipFill>
        <p:spPr>
          <a:xfrm>
            <a:off x="4807069" y="574818"/>
            <a:ext cx="4093005" cy="452224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8A4122C-FA92-6E15-1C75-9D08DC5902FD}"/>
              </a:ext>
            </a:extLst>
          </p:cNvPr>
          <p:cNvSpPr/>
          <p:nvPr/>
        </p:nvSpPr>
        <p:spPr>
          <a:xfrm>
            <a:off x="524054" y="1855671"/>
            <a:ext cx="2318349" cy="625415"/>
          </a:xfrm>
          <a:prstGeom prst="wedgeRoundRect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Compartilhamento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10D29B-B283-2617-C4EF-EEE63A56A340}"/>
              </a:ext>
            </a:extLst>
          </p:cNvPr>
          <p:cNvSpPr/>
          <p:nvPr/>
        </p:nvSpPr>
        <p:spPr>
          <a:xfrm>
            <a:off x="524055" y="4573078"/>
            <a:ext cx="4237725" cy="32349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solidFill>
                  <a:srgbClr val="BFBFBF"/>
                </a:solidFill>
                <a:latin typeface="Calibri"/>
                <a:ea typeface="Calibri"/>
                <a:cs typeface="Arial"/>
              </a:rPr>
              <a:t>Transações</a:t>
            </a:r>
            <a:endParaRPr lang="pt-BR" sz="2000">
              <a:solidFill>
                <a:srgbClr val="BFBFB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E00A1C9-532F-CF2A-C722-B9794D2C6976}"/>
              </a:ext>
            </a:extLst>
          </p:cNvPr>
          <p:cNvSpPr/>
          <p:nvPr/>
        </p:nvSpPr>
        <p:spPr>
          <a:xfrm>
            <a:off x="5107181" y="2167687"/>
            <a:ext cx="1067517" cy="323490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45F5A9-FFED-FCFB-934A-D9ED783759C0}"/>
              </a:ext>
            </a:extLst>
          </p:cNvPr>
          <p:cNvSpPr txBox="1"/>
          <p:nvPr/>
        </p:nvSpPr>
        <p:spPr>
          <a:xfrm>
            <a:off x="461269" y="3023410"/>
            <a:ext cx="4242038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Calibri"/>
              </a:rPr>
              <a:t>Por padrão o BD realiza o bloqueio e a liberação das tabelas</a:t>
            </a:r>
          </a:p>
        </p:txBody>
      </p:sp>
    </p:spTree>
    <p:extLst>
      <p:ext uri="{BB962C8B-B14F-4D97-AF65-F5344CB8AC3E}">
        <p14:creationId xmlns:p14="http://schemas.microsoft.com/office/powerpoint/2010/main" val="356698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2D46DA41-409F-D4CE-4D75-A309D9FE1D89}"/>
              </a:ext>
            </a:extLst>
          </p:cNvPr>
          <p:cNvSpPr/>
          <p:nvPr/>
        </p:nvSpPr>
        <p:spPr>
          <a:xfrm>
            <a:off x="5193102" y="1381218"/>
            <a:ext cx="3536829" cy="679330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Persistidos &amp; confiáveis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73397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CB0585B8-13CC-4CA9-4B44-C2EBEB8B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9" y="2824612"/>
            <a:ext cx="3616624" cy="2039068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2E66287-116F-32E0-DC10-01DBF3F87F5B}"/>
              </a:ext>
            </a:extLst>
          </p:cNvPr>
          <p:cNvSpPr/>
          <p:nvPr/>
        </p:nvSpPr>
        <p:spPr>
          <a:xfrm>
            <a:off x="1117121" y="2114550"/>
            <a:ext cx="2135037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Acesso à conta</a:t>
            </a:r>
            <a:endParaRPr lang="pt-BR"/>
          </a:p>
        </p:txBody>
      </p:sp>
      <p:pic>
        <p:nvPicPr>
          <p:cNvPr id="17" name="Imagem 17" descr="Uma imagem contendo Gráfico&#10;&#10;Descrição gerada automaticamente">
            <a:extLst>
              <a:ext uri="{FF2B5EF4-FFF2-40B4-BE49-F238E27FC236}">
                <a16:creationId xmlns:a16="http://schemas.microsoft.com/office/drawing/2014/main" id="{7C4CB58F-2AF3-0C4A-D721-FB559861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15" y="1056197"/>
            <a:ext cx="4436133" cy="2502738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7C7A3E9-5B41-08E5-118F-FB21F921EC47}"/>
              </a:ext>
            </a:extLst>
          </p:cNvPr>
          <p:cNvSpPr/>
          <p:nvPr/>
        </p:nvSpPr>
        <p:spPr>
          <a:xfrm>
            <a:off x="4955876" y="3753569"/>
            <a:ext cx="3310386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Consulta de título na biblioteca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29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CB0585B8-13CC-4CA9-4B44-C2EBEB8B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9" y="2824612"/>
            <a:ext cx="3616624" cy="2039068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2E66287-116F-32E0-DC10-01DBF3F87F5B}"/>
              </a:ext>
            </a:extLst>
          </p:cNvPr>
          <p:cNvSpPr/>
          <p:nvPr/>
        </p:nvSpPr>
        <p:spPr>
          <a:xfrm>
            <a:off x="1117121" y="2114550"/>
            <a:ext cx="2135037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Acesso à conta</a:t>
            </a:r>
            <a:endParaRPr lang="pt-BR"/>
          </a:p>
        </p:txBody>
      </p:sp>
      <p:pic>
        <p:nvPicPr>
          <p:cNvPr id="17" name="Imagem 17" descr="Uma imagem contendo Gráfico&#10;&#10;Descrição gerada automaticamente">
            <a:extLst>
              <a:ext uri="{FF2B5EF4-FFF2-40B4-BE49-F238E27FC236}">
                <a16:creationId xmlns:a16="http://schemas.microsoft.com/office/drawing/2014/main" id="{7C4CB58F-2AF3-0C4A-D721-FB559861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15" y="1056197"/>
            <a:ext cx="4436133" cy="2502738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7C7A3E9-5B41-08E5-118F-FB21F921EC47}"/>
              </a:ext>
            </a:extLst>
          </p:cNvPr>
          <p:cNvSpPr/>
          <p:nvPr/>
        </p:nvSpPr>
        <p:spPr>
          <a:xfrm>
            <a:off x="4955876" y="3753569"/>
            <a:ext cx="3310386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Consulta de título na biblioteca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7277D4C-2A8F-BC79-5F3C-E59C881953C4}"/>
              </a:ext>
            </a:extLst>
          </p:cNvPr>
          <p:cNvSpPr/>
          <p:nvPr/>
        </p:nvSpPr>
        <p:spPr>
          <a:xfrm>
            <a:off x="3111980" y="2869276"/>
            <a:ext cx="3310386" cy="614632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Tipos de dados</a:t>
            </a:r>
            <a:endParaRPr lang="pt-BR" sz="1800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0F738A84-621D-47D4-E501-6B9BCC831CD7}"/>
              </a:ext>
            </a:extLst>
          </p:cNvPr>
          <p:cNvSpPr/>
          <p:nvPr/>
        </p:nvSpPr>
        <p:spPr>
          <a:xfrm>
            <a:off x="4492205" y="2340908"/>
            <a:ext cx="3310386" cy="614632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Numéricos e Textual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50249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000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0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DE236A-8655-4787-A5C0-8D502EAC0CAB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CDBD1D4A-2F2E-4D60-8C1E-927ED2E2F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3D6E51-327B-433F-BDE5-850948D2A6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570</Words>
  <Application>Microsoft Office PowerPoint</Application>
  <PresentationFormat>Apresentação na tela (16:9)</PresentationFormat>
  <Paragraphs>224</Paragraphs>
  <Slides>41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Century Gothic</vt:lpstr>
      <vt:lpstr>Calibri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Emerson Fabiano Vieira</cp:lastModifiedBy>
  <cp:revision>34</cp:revision>
  <dcterms:modified xsi:type="dcterms:W3CDTF">2023-07-25T18:13:42Z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